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44E56-F4B6-4ED0-9E84-09D7B5A8408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92020E7-B51A-4CAE-8286-2D9C5AE610C7}">
      <dgm:prSet phldrT="[Text]"/>
      <dgm:spPr/>
      <dgm:t>
        <a:bodyPr/>
        <a:lstStyle/>
        <a:p>
          <a:r>
            <a:rPr lang="de-DE" dirty="0" smtClean="0"/>
            <a:t>100 Jahre Burgenland Projekt</a:t>
          </a:r>
          <a:endParaRPr lang="de-DE" dirty="0"/>
        </a:p>
      </dgm:t>
    </dgm:pt>
    <dgm:pt modelId="{097C02C9-6030-4BBB-8C79-743E18F05233}" type="parTrans" cxnId="{219D580E-F2EA-4D4A-B995-8E84D11F7E9C}">
      <dgm:prSet/>
      <dgm:spPr/>
      <dgm:t>
        <a:bodyPr/>
        <a:lstStyle/>
        <a:p>
          <a:endParaRPr lang="de-DE"/>
        </a:p>
      </dgm:t>
    </dgm:pt>
    <dgm:pt modelId="{6D1A9318-C7B1-4C4D-9CDB-92D0ED467085}" type="sibTrans" cxnId="{219D580E-F2EA-4D4A-B995-8E84D11F7E9C}">
      <dgm:prSet/>
      <dgm:spPr/>
      <dgm:t>
        <a:bodyPr/>
        <a:lstStyle/>
        <a:p>
          <a:endParaRPr lang="de-DE"/>
        </a:p>
      </dgm:t>
    </dgm:pt>
    <dgm:pt modelId="{FF3BA9F5-25C3-437E-A49E-00FAF019C1F5}">
      <dgm:prSet phldrT="[Text]" custT="1"/>
      <dgm:spPr/>
      <dgm:t>
        <a:bodyPr/>
        <a:lstStyle/>
        <a:p>
          <a:r>
            <a:rPr lang="de-DE" sz="1200" dirty="0" smtClean="0"/>
            <a:t>moderne Darstellung der Geschichte</a:t>
          </a:r>
          <a:endParaRPr lang="de-DE" sz="1200" dirty="0"/>
        </a:p>
      </dgm:t>
    </dgm:pt>
    <dgm:pt modelId="{D6C13C9C-C00D-43F8-89B2-D50798EC87BF}" type="parTrans" cxnId="{A404472E-1249-487F-A47E-209AAE0C8868}">
      <dgm:prSet/>
      <dgm:spPr/>
      <dgm:t>
        <a:bodyPr/>
        <a:lstStyle/>
        <a:p>
          <a:endParaRPr lang="de-DE"/>
        </a:p>
      </dgm:t>
    </dgm:pt>
    <dgm:pt modelId="{F7F59699-617C-402A-8A8D-1D84C778735A}" type="sibTrans" cxnId="{A404472E-1249-487F-A47E-209AAE0C8868}">
      <dgm:prSet/>
      <dgm:spPr/>
      <dgm:t>
        <a:bodyPr/>
        <a:lstStyle/>
        <a:p>
          <a:endParaRPr lang="de-DE"/>
        </a:p>
      </dgm:t>
    </dgm:pt>
    <dgm:pt modelId="{491BFFBF-8CFE-498E-BD7D-B7167BD8A16C}">
      <dgm:prSet phldrT="[Text]" custT="1"/>
      <dgm:spPr/>
      <dgm:t>
        <a:bodyPr/>
        <a:lstStyle/>
        <a:p>
          <a:r>
            <a:rPr lang="de-DE" sz="1200" dirty="0" smtClean="0"/>
            <a:t>Corona Regelungen beachten</a:t>
          </a:r>
          <a:endParaRPr lang="de-DE" sz="1200" dirty="0"/>
        </a:p>
      </dgm:t>
    </dgm:pt>
    <dgm:pt modelId="{98BCECDF-C68D-4CAE-860E-D6A7269F30B0}" type="parTrans" cxnId="{3B047F73-3B39-4719-9A54-5D5B078C7E1D}">
      <dgm:prSet/>
      <dgm:spPr/>
      <dgm:t>
        <a:bodyPr/>
        <a:lstStyle/>
        <a:p>
          <a:endParaRPr lang="de-DE"/>
        </a:p>
      </dgm:t>
    </dgm:pt>
    <dgm:pt modelId="{0191E3E4-D91E-4BC2-BDA3-55B034467ACB}" type="sibTrans" cxnId="{3B047F73-3B39-4719-9A54-5D5B078C7E1D}">
      <dgm:prSet/>
      <dgm:spPr/>
      <dgm:t>
        <a:bodyPr/>
        <a:lstStyle/>
        <a:p>
          <a:endParaRPr lang="de-DE"/>
        </a:p>
      </dgm:t>
    </dgm:pt>
    <dgm:pt modelId="{0B583DB2-2F77-438A-8F61-6CBDBD73B6A0}">
      <dgm:prSet phldrT="[Text]" custT="1"/>
      <dgm:spPr/>
      <dgm:t>
        <a:bodyPr/>
        <a:lstStyle/>
        <a:p>
          <a:r>
            <a:rPr lang="de-DE" sz="1200" dirty="0" smtClean="0"/>
            <a:t>Zeitgeister</a:t>
          </a:r>
          <a:endParaRPr lang="de-DE" sz="1200" dirty="0"/>
        </a:p>
      </dgm:t>
    </dgm:pt>
    <dgm:pt modelId="{8AC74C38-AAD9-4244-8C2E-F8428424E71D}" type="parTrans" cxnId="{FDCEB86B-4B3E-4232-ACA8-D3768751FE12}">
      <dgm:prSet/>
      <dgm:spPr/>
      <dgm:t>
        <a:bodyPr/>
        <a:lstStyle/>
        <a:p>
          <a:endParaRPr lang="de-DE"/>
        </a:p>
      </dgm:t>
    </dgm:pt>
    <dgm:pt modelId="{9CDE3BA2-1ED3-4545-9D18-13DB56074A23}" type="sibTrans" cxnId="{FDCEB86B-4B3E-4232-ACA8-D3768751FE12}">
      <dgm:prSet/>
      <dgm:spPr/>
      <dgm:t>
        <a:bodyPr/>
        <a:lstStyle/>
        <a:p>
          <a:endParaRPr lang="de-DE"/>
        </a:p>
      </dgm:t>
    </dgm:pt>
    <dgm:pt modelId="{6E3E738F-EEA9-4D94-9B84-D965146D38E9}">
      <dgm:prSet phldrT="[Text]"/>
      <dgm:spPr/>
      <dgm:t>
        <a:bodyPr/>
        <a:lstStyle/>
        <a:p>
          <a:r>
            <a:rPr lang="de-DE" dirty="0" smtClean="0"/>
            <a:t>Rapper sind cool </a:t>
          </a:r>
          <a:endParaRPr lang="de-DE" dirty="0"/>
        </a:p>
      </dgm:t>
    </dgm:pt>
    <dgm:pt modelId="{42734E23-DE2E-467E-B3AA-A4ED641D21F9}" type="parTrans" cxnId="{444FC112-4E91-4321-A1A8-8A9B085867BE}">
      <dgm:prSet/>
      <dgm:spPr/>
      <dgm:t>
        <a:bodyPr/>
        <a:lstStyle/>
        <a:p>
          <a:endParaRPr lang="de-DE"/>
        </a:p>
      </dgm:t>
    </dgm:pt>
    <dgm:pt modelId="{2A741B05-9CD2-408A-8252-4703687C5A6C}" type="sibTrans" cxnId="{444FC112-4E91-4321-A1A8-8A9B085867BE}">
      <dgm:prSet/>
      <dgm:spPr/>
      <dgm:t>
        <a:bodyPr/>
        <a:lstStyle/>
        <a:p>
          <a:endParaRPr lang="de-DE"/>
        </a:p>
      </dgm:t>
    </dgm:pt>
    <dgm:pt modelId="{9FF269E4-0EF1-44A2-BE54-B9E101686211}">
      <dgm:prSet/>
      <dgm:spPr/>
      <dgm:t>
        <a:bodyPr/>
        <a:lstStyle/>
        <a:p>
          <a:r>
            <a:rPr lang="de-DE" dirty="0" smtClean="0"/>
            <a:t>schöne Bilder</a:t>
          </a:r>
          <a:endParaRPr lang="de-DE" dirty="0"/>
        </a:p>
      </dgm:t>
    </dgm:pt>
    <dgm:pt modelId="{B5F8CBD1-E731-4559-9491-DBDAFBB575EB}" type="parTrans" cxnId="{E49ECCB4-F675-47CE-82F6-0DEF45474B88}">
      <dgm:prSet/>
      <dgm:spPr/>
      <dgm:t>
        <a:bodyPr/>
        <a:lstStyle/>
        <a:p>
          <a:endParaRPr lang="de-DE"/>
        </a:p>
      </dgm:t>
    </dgm:pt>
    <dgm:pt modelId="{5BC35BA1-55EA-498F-BBBE-38C0544084B4}" type="sibTrans" cxnId="{E49ECCB4-F675-47CE-82F6-0DEF45474B88}">
      <dgm:prSet/>
      <dgm:spPr/>
      <dgm:t>
        <a:bodyPr/>
        <a:lstStyle/>
        <a:p>
          <a:endParaRPr lang="de-DE"/>
        </a:p>
      </dgm:t>
    </dgm:pt>
    <dgm:pt modelId="{D2EF5D53-194E-43D4-B375-CF8EBFC7F293}">
      <dgm:prSet custT="1"/>
      <dgm:spPr/>
      <dgm:t>
        <a:bodyPr/>
        <a:lstStyle/>
        <a:p>
          <a:r>
            <a:rPr lang="de-DE" sz="1200" dirty="0" smtClean="0"/>
            <a:t>Musik die im Ohr bleibt</a:t>
          </a:r>
          <a:endParaRPr lang="de-DE" sz="1200" dirty="0"/>
        </a:p>
      </dgm:t>
    </dgm:pt>
    <dgm:pt modelId="{06D43452-6332-408A-A6E4-46AA81657913}" type="parTrans" cxnId="{DB42E1AF-3B04-4855-B9E8-22B23126D809}">
      <dgm:prSet/>
      <dgm:spPr/>
      <dgm:t>
        <a:bodyPr/>
        <a:lstStyle/>
        <a:p>
          <a:endParaRPr lang="de-DE"/>
        </a:p>
      </dgm:t>
    </dgm:pt>
    <dgm:pt modelId="{12FC6A70-0B31-4D7C-9EF9-F9C272937ED8}" type="sibTrans" cxnId="{DB42E1AF-3B04-4855-B9E8-22B23126D809}">
      <dgm:prSet/>
      <dgm:spPr/>
      <dgm:t>
        <a:bodyPr/>
        <a:lstStyle/>
        <a:p>
          <a:endParaRPr lang="de-DE"/>
        </a:p>
      </dgm:t>
    </dgm:pt>
    <dgm:pt modelId="{4D9D7B72-58E7-4B7E-856A-797D855D6C31}">
      <dgm:prSet custT="1"/>
      <dgm:spPr/>
      <dgm:t>
        <a:bodyPr/>
        <a:lstStyle/>
        <a:p>
          <a:r>
            <a:rPr lang="de-DE" sz="1050" dirty="0" smtClean="0"/>
            <a:t>Sprachen im Burgenland</a:t>
          </a:r>
          <a:endParaRPr lang="de-DE" sz="1050" dirty="0"/>
        </a:p>
      </dgm:t>
    </dgm:pt>
    <dgm:pt modelId="{1D1D5361-EFD3-4F15-B2D5-7FD930E726B1}" type="parTrans" cxnId="{0BAAB00F-D03F-4C6B-9AB9-A374418D4A2A}">
      <dgm:prSet/>
      <dgm:spPr/>
      <dgm:t>
        <a:bodyPr/>
        <a:lstStyle/>
        <a:p>
          <a:endParaRPr lang="de-DE"/>
        </a:p>
      </dgm:t>
    </dgm:pt>
    <dgm:pt modelId="{01753123-83C7-407D-AFF0-1FF4E1F3EBBE}" type="sibTrans" cxnId="{0BAAB00F-D03F-4C6B-9AB9-A374418D4A2A}">
      <dgm:prSet/>
      <dgm:spPr/>
      <dgm:t>
        <a:bodyPr/>
        <a:lstStyle/>
        <a:p>
          <a:endParaRPr lang="de-DE"/>
        </a:p>
      </dgm:t>
    </dgm:pt>
    <dgm:pt modelId="{2637D828-FFAC-4127-A469-FBFE73B11BC9}">
      <dgm:prSet custT="1"/>
      <dgm:spPr/>
      <dgm:t>
        <a:bodyPr/>
        <a:lstStyle/>
        <a:p>
          <a:r>
            <a:rPr lang="de-DE" sz="1200" dirty="0" smtClean="0"/>
            <a:t>dramatische Ereignisse</a:t>
          </a:r>
          <a:endParaRPr lang="de-DE" sz="1200" dirty="0"/>
        </a:p>
      </dgm:t>
    </dgm:pt>
    <dgm:pt modelId="{5682BDB6-9921-442D-8DA0-FB18F86560EA}" type="parTrans" cxnId="{AAFFC999-9A75-48BE-99BC-F7F6FCE327E0}">
      <dgm:prSet/>
      <dgm:spPr/>
      <dgm:t>
        <a:bodyPr/>
        <a:lstStyle/>
        <a:p>
          <a:endParaRPr lang="de-DE"/>
        </a:p>
      </dgm:t>
    </dgm:pt>
    <dgm:pt modelId="{F65FB2F0-94AC-4D38-AF17-03B7C5E4B5B3}" type="sibTrans" cxnId="{AAFFC999-9A75-48BE-99BC-F7F6FCE327E0}">
      <dgm:prSet/>
      <dgm:spPr/>
      <dgm:t>
        <a:bodyPr/>
        <a:lstStyle/>
        <a:p>
          <a:endParaRPr lang="de-DE"/>
        </a:p>
      </dgm:t>
    </dgm:pt>
    <dgm:pt modelId="{0FB4FD19-9DE1-4966-BC44-F9994F3DE26C}">
      <dgm:prSet custT="1"/>
      <dgm:spPr/>
      <dgm:t>
        <a:bodyPr/>
        <a:lstStyle/>
        <a:p>
          <a:r>
            <a:rPr lang="de-DE" sz="1200" dirty="0" smtClean="0"/>
            <a:t>Reise in die Vergangenheit</a:t>
          </a:r>
          <a:endParaRPr lang="de-DE" sz="1200" dirty="0"/>
        </a:p>
      </dgm:t>
    </dgm:pt>
    <dgm:pt modelId="{B65DAAB8-8D80-4941-A103-479FC25B397D}" type="parTrans" cxnId="{D650A5E7-9170-4D54-9987-F7B551F4A597}">
      <dgm:prSet/>
      <dgm:spPr/>
      <dgm:t>
        <a:bodyPr/>
        <a:lstStyle/>
        <a:p>
          <a:endParaRPr lang="de-DE"/>
        </a:p>
      </dgm:t>
    </dgm:pt>
    <dgm:pt modelId="{4D0CEDB6-5D08-4737-B7F0-9FAB069025FA}" type="sibTrans" cxnId="{D650A5E7-9170-4D54-9987-F7B551F4A597}">
      <dgm:prSet/>
      <dgm:spPr/>
      <dgm:t>
        <a:bodyPr/>
        <a:lstStyle/>
        <a:p>
          <a:endParaRPr lang="de-DE"/>
        </a:p>
      </dgm:t>
    </dgm:pt>
    <dgm:pt modelId="{1368EAFA-C549-493D-A844-918B61229F5C}">
      <dgm:prSet custT="1"/>
      <dgm:spPr/>
      <dgm:t>
        <a:bodyPr/>
        <a:lstStyle/>
        <a:p>
          <a:r>
            <a:rPr lang="de-DE" sz="1200" dirty="0" smtClean="0"/>
            <a:t>damals - heute</a:t>
          </a:r>
          <a:endParaRPr lang="de-DE" sz="1200" dirty="0"/>
        </a:p>
      </dgm:t>
    </dgm:pt>
    <dgm:pt modelId="{4047495F-E3FD-4719-A772-DC2BC32B1691}" type="parTrans" cxnId="{889B00D9-4F2E-435E-9170-5CFDDEFF5DF6}">
      <dgm:prSet/>
      <dgm:spPr/>
      <dgm:t>
        <a:bodyPr/>
        <a:lstStyle/>
        <a:p>
          <a:endParaRPr lang="de-DE"/>
        </a:p>
      </dgm:t>
    </dgm:pt>
    <dgm:pt modelId="{C3ADC7C0-F338-4477-8ACB-7499D8F94AB7}" type="sibTrans" cxnId="{889B00D9-4F2E-435E-9170-5CFDDEFF5DF6}">
      <dgm:prSet/>
      <dgm:spPr/>
      <dgm:t>
        <a:bodyPr/>
        <a:lstStyle/>
        <a:p>
          <a:endParaRPr lang="de-DE"/>
        </a:p>
      </dgm:t>
    </dgm:pt>
    <dgm:pt modelId="{1338E4F2-5072-413C-BC62-150659797B2F}" type="pres">
      <dgm:prSet presAssocID="{F1644E56-F4B6-4ED0-9E84-09D7B5A8408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8390EA4-8548-434E-B95D-02D2AD5B5D42}" type="pres">
      <dgm:prSet presAssocID="{892020E7-B51A-4CAE-8286-2D9C5AE610C7}" presName="centerShape" presStyleLbl="node0" presStyleIdx="0" presStyleCnt="1" custScaleX="204078" custScaleY="152462"/>
      <dgm:spPr/>
      <dgm:t>
        <a:bodyPr/>
        <a:lstStyle/>
        <a:p>
          <a:endParaRPr lang="de-DE"/>
        </a:p>
      </dgm:t>
    </dgm:pt>
    <dgm:pt modelId="{4B0C2997-D00D-41DF-BC90-8904E48B1E27}" type="pres">
      <dgm:prSet presAssocID="{B65DAAB8-8D80-4941-A103-479FC25B397D}" presName="Name9" presStyleLbl="parChTrans1D2" presStyleIdx="0" presStyleCnt="10"/>
      <dgm:spPr/>
    </dgm:pt>
    <dgm:pt modelId="{3DF45754-9DC4-4E6C-9F12-ABA212548415}" type="pres">
      <dgm:prSet presAssocID="{B65DAAB8-8D80-4941-A103-479FC25B397D}" presName="connTx" presStyleLbl="parChTrans1D2" presStyleIdx="0" presStyleCnt="10"/>
      <dgm:spPr/>
    </dgm:pt>
    <dgm:pt modelId="{BC8DDCE2-644A-4916-B22A-83CE95DFC2C9}" type="pres">
      <dgm:prSet presAssocID="{0FB4FD19-9DE1-4966-BC44-F9994F3DE26C}" presName="node" presStyleLbl="node1" presStyleIdx="0" presStyleCnt="10" custScaleX="235029" custRadScaleRad="158270" custRadScaleInc="-306676">
        <dgm:presLayoutVars>
          <dgm:bulletEnabled val="1"/>
        </dgm:presLayoutVars>
      </dgm:prSet>
      <dgm:spPr/>
    </dgm:pt>
    <dgm:pt modelId="{4B840356-BDA7-4077-8FD7-3F103FCB3838}" type="pres">
      <dgm:prSet presAssocID="{D6C13C9C-C00D-43F8-89B2-D50798EC87BF}" presName="Name9" presStyleLbl="parChTrans1D2" presStyleIdx="1" presStyleCnt="10"/>
      <dgm:spPr/>
    </dgm:pt>
    <dgm:pt modelId="{FF5BCD25-9DBF-4932-9ECF-B80ED45ACC54}" type="pres">
      <dgm:prSet presAssocID="{D6C13C9C-C00D-43F8-89B2-D50798EC87BF}" presName="connTx" presStyleLbl="parChTrans1D2" presStyleIdx="1" presStyleCnt="10"/>
      <dgm:spPr/>
    </dgm:pt>
    <dgm:pt modelId="{91161C49-A443-4C4D-90CD-55BBBF8E04DB}" type="pres">
      <dgm:prSet presAssocID="{FF3BA9F5-25C3-437E-A49E-00FAF019C1F5}" presName="node" presStyleLbl="node1" presStyleIdx="1" presStyleCnt="10" custScaleX="24235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6BB5D1-26B8-43EE-A95E-4290B323FEE1}" type="pres">
      <dgm:prSet presAssocID="{98BCECDF-C68D-4CAE-860E-D6A7269F30B0}" presName="Name9" presStyleLbl="parChTrans1D2" presStyleIdx="2" presStyleCnt="10"/>
      <dgm:spPr/>
    </dgm:pt>
    <dgm:pt modelId="{CB60FC94-6423-4B94-9915-41AEBC4BF9B3}" type="pres">
      <dgm:prSet presAssocID="{98BCECDF-C68D-4CAE-860E-D6A7269F30B0}" presName="connTx" presStyleLbl="parChTrans1D2" presStyleIdx="2" presStyleCnt="10"/>
      <dgm:spPr/>
    </dgm:pt>
    <dgm:pt modelId="{54DEAF6A-8DBF-4A74-8B88-6FD578945B31}" type="pres">
      <dgm:prSet presAssocID="{491BFFBF-8CFE-498E-BD7D-B7167BD8A16C}" presName="node" presStyleLbl="node1" presStyleIdx="2" presStyleCnt="10" custScaleX="242554" custRadScaleRad="271760" custRadScaleInc="8378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E8C6BE2-3815-4AC4-8D47-A181481B03FF}" type="pres">
      <dgm:prSet presAssocID="{8AC74C38-AAD9-4244-8C2E-F8428424E71D}" presName="Name9" presStyleLbl="parChTrans1D2" presStyleIdx="3" presStyleCnt="10"/>
      <dgm:spPr/>
    </dgm:pt>
    <dgm:pt modelId="{E4BAFD3C-FCCF-42F5-BB01-CF411B09DC6B}" type="pres">
      <dgm:prSet presAssocID="{8AC74C38-AAD9-4244-8C2E-F8428424E71D}" presName="connTx" presStyleLbl="parChTrans1D2" presStyleIdx="3" presStyleCnt="10"/>
      <dgm:spPr/>
    </dgm:pt>
    <dgm:pt modelId="{0F183D97-95F9-426B-9313-CE2093F0F8AA}" type="pres">
      <dgm:prSet presAssocID="{0B583DB2-2F77-438A-8F61-6CBDBD73B6A0}" presName="node" presStyleLbl="node1" presStyleIdx="3" presStyleCnt="10" custScaleX="195368" custRadScaleRad="157812" custRadScaleInc="-79992">
        <dgm:presLayoutVars>
          <dgm:bulletEnabled val="1"/>
        </dgm:presLayoutVars>
      </dgm:prSet>
      <dgm:spPr/>
    </dgm:pt>
    <dgm:pt modelId="{C84E0E56-8ADB-4AF3-8A6A-E466EFB37EDE}" type="pres">
      <dgm:prSet presAssocID="{1D1D5361-EFD3-4F15-B2D5-7FD930E726B1}" presName="Name9" presStyleLbl="parChTrans1D2" presStyleIdx="4" presStyleCnt="10"/>
      <dgm:spPr/>
    </dgm:pt>
    <dgm:pt modelId="{27B11384-9574-405B-BF0C-2798EDDE05FD}" type="pres">
      <dgm:prSet presAssocID="{1D1D5361-EFD3-4F15-B2D5-7FD930E726B1}" presName="connTx" presStyleLbl="parChTrans1D2" presStyleIdx="4" presStyleCnt="10"/>
      <dgm:spPr/>
    </dgm:pt>
    <dgm:pt modelId="{3619BA56-4E26-4517-8F89-48EA8DF74B26}" type="pres">
      <dgm:prSet presAssocID="{4D9D7B72-58E7-4B7E-856A-797D855D6C31}" presName="node" presStyleLbl="node1" presStyleIdx="4" presStyleCnt="10" custScaleX="308963" custRadScaleRad="243826" custRadScaleInc="-15740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B9F549E-8192-4C1E-98F0-875EDE3D939B}" type="pres">
      <dgm:prSet presAssocID="{5682BDB6-9921-442D-8DA0-FB18F86560EA}" presName="Name9" presStyleLbl="parChTrans1D2" presStyleIdx="5" presStyleCnt="10"/>
      <dgm:spPr/>
    </dgm:pt>
    <dgm:pt modelId="{0C7266D9-772C-41A2-8B82-BFCE21DC25CB}" type="pres">
      <dgm:prSet presAssocID="{5682BDB6-9921-442D-8DA0-FB18F86560EA}" presName="connTx" presStyleLbl="parChTrans1D2" presStyleIdx="5" presStyleCnt="10"/>
      <dgm:spPr/>
    </dgm:pt>
    <dgm:pt modelId="{30FBF2A1-DCE3-466F-9D40-E28563341D10}" type="pres">
      <dgm:prSet presAssocID="{2637D828-FFAC-4127-A469-FBFE73B11BC9}" presName="node" presStyleLbl="node1" presStyleIdx="5" presStyleCnt="10" custScaleX="256225" custRadScaleRad="102483" custRadScaleInc="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1386CF-8CEF-4357-AF3B-9723A8D217F4}" type="pres">
      <dgm:prSet presAssocID="{42734E23-DE2E-467E-B3AA-A4ED641D21F9}" presName="Name9" presStyleLbl="parChTrans1D2" presStyleIdx="6" presStyleCnt="10"/>
      <dgm:spPr/>
    </dgm:pt>
    <dgm:pt modelId="{4B364570-FA6A-4BD0-A169-CE0E959EE48A}" type="pres">
      <dgm:prSet presAssocID="{42734E23-DE2E-467E-B3AA-A4ED641D21F9}" presName="connTx" presStyleLbl="parChTrans1D2" presStyleIdx="6" presStyleCnt="10"/>
      <dgm:spPr/>
    </dgm:pt>
    <dgm:pt modelId="{D9679194-E4A7-415B-B88B-FF24C137029C}" type="pres">
      <dgm:prSet presAssocID="{6E3E738F-EEA9-4D94-9B84-D965146D38E9}" presName="node" presStyleLbl="node1" presStyleIdx="6" presStyleCnt="10" custRadScaleRad="220853" custRadScaleInc="6162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7D526B0-1640-4526-AB1C-D24A52B79580}" type="pres">
      <dgm:prSet presAssocID="{B5F8CBD1-E731-4559-9491-DBDAFBB575EB}" presName="Name9" presStyleLbl="parChTrans1D2" presStyleIdx="7" presStyleCnt="10"/>
      <dgm:spPr/>
    </dgm:pt>
    <dgm:pt modelId="{508A2451-CE2E-486A-9903-DFF1C654554E}" type="pres">
      <dgm:prSet presAssocID="{B5F8CBD1-E731-4559-9491-DBDAFBB575EB}" presName="connTx" presStyleLbl="parChTrans1D2" presStyleIdx="7" presStyleCnt="10"/>
      <dgm:spPr/>
    </dgm:pt>
    <dgm:pt modelId="{D7CFD216-22F3-4D72-BC63-BAC99A451B80}" type="pres">
      <dgm:prSet presAssocID="{9FF269E4-0EF1-44A2-BE54-B9E101686211}" presName="node" presStyleLbl="node1" presStyleIdx="7" presStyleCnt="10" custRadScaleRad="264854" custRadScaleInc="3946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76C350D-EA6F-4957-B533-1098C3A032D2}" type="pres">
      <dgm:prSet presAssocID="{06D43452-6332-408A-A6E4-46AA81657913}" presName="Name9" presStyleLbl="parChTrans1D2" presStyleIdx="8" presStyleCnt="10"/>
      <dgm:spPr/>
    </dgm:pt>
    <dgm:pt modelId="{C7CC7D6D-257E-4756-95B4-12B75EBA06CE}" type="pres">
      <dgm:prSet presAssocID="{06D43452-6332-408A-A6E4-46AA81657913}" presName="connTx" presStyleLbl="parChTrans1D2" presStyleIdx="8" presStyleCnt="10"/>
      <dgm:spPr/>
    </dgm:pt>
    <dgm:pt modelId="{E19762F7-CDB1-405D-ADA8-FC24FF751215}" type="pres">
      <dgm:prSet presAssocID="{D2EF5D53-194E-43D4-B375-CF8EBFC7F293}" presName="node" presStyleLbl="node1" presStyleIdx="8" presStyleCnt="10" custRadScaleRad="299001" custRadScaleInc="-4706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6536F48-762D-4C52-8848-AC283AE54F63}" type="pres">
      <dgm:prSet presAssocID="{4047495F-E3FD-4719-A772-DC2BC32B1691}" presName="Name9" presStyleLbl="parChTrans1D2" presStyleIdx="9" presStyleCnt="10"/>
      <dgm:spPr/>
    </dgm:pt>
    <dgm:pt modelId="{07806232-920A-4F2F-81A4-67C6693A7022}" type="pres">
      <dgm:prSet presAssocID="{4047495F-E3FD-4719-A772-DC2BC32B1691}" presName="connTx" presStyleLbl="parChTrans1D2" presStyleIdx="9" presStyleCnt="10"/>
      <dgm:spPr/>
    </dgm:pt>
    <dgm:pt modelId="{E51D9F65-8BCB-4B2F-AEB7-5597819A41D7}" type="pres">
      <dgm:prSet presAssocID="{1368EAFA-C549-493D-A844-918B61229F5C}" presName="node" presStyleLbl="node1" presStyleIdx="9" presStyleCnt="10" custScaleX="210718" custRadScaleRad="210885" custRadScaleInc="57589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485F038-57C4-447C-97B9-569F93AF1BF5}" type="presOf" srcId="{D2EF5D53-194E-43D4-B375-CF8EBFC7F293}" destId="{E19762F7-CDB1-405D-ADA8-FC24FF751215}" srcOrd="0" destOrd="0" presId="urn:microsoft.com/office/officeart/2005/8/layout/radial1"/>
    <dgm:cxn modelId="{F2BE779B-A0C9-430C-BA63-8CAC1F78C9FF}" type="presOf" srcId="{5682BDB6-9921-442D-8DA0-FB18F86560EA}" destId="{0C7266D9-772C-41A2-8B82-BFCE21DC25CB}" srcOrd="1" destOrd="0" presId="urn:microsoft.com/office/officeart/2005/8/layout/radial1"/>
    <dgm:cxn modelId="{A783ED47-A7C7-4AB2-B8E1-2AE4116216FD}" type="presOf" srcId="{1368EAFA-C549-493D-A844-918B61229F5C}" destId="{E51D9F65-8BCB-4B2F-AEB7-5597819A41D7}" srcOrd="0" destOrd="0" presId="urn:microsoft.com/office/officeart/2005/8/layout/radial1"/>
    <dgm:cxn modelId="{AD0036B6-0DE0-4ADA-B1F9-42EB5FCF3B4C}" type="presOf" srcId="{F1644E56-F4B6-4ED0-9E84-09D7B5A8408A}" destId="{1338E4F2-5072-413C-BC62-150659797B2F}" srcOrd="0" destOrd="0" presId="urn:microsoft.com/office/officeart/2005/8/layout/radial1"/>
    <dgm:cxn modelId="{DB42E1AF-3B04-4855-B9E8-22B23126D809}" srcId="{892020E7-B51A-4CAE-8286-2D9C5AE610C7}" destId="{D2EF5D53-194E-43D4-B375-CF8EBFC7F293}" srcOrd="8" destOrd="0" parTransId="{06D43452-6332-408A-A6E4-46AA81657913}" sibTransId="{12FC6A70-0B31-4D7C-9EF9-F9C272937ED8}"/>
    <dgm:cxn modelId="{C53CCB85-2D83-4B44-9E37-DF906FB29270}" type="presOf" srcId="{42734E23-DE2E-467E-B3AA-A4ED641D21F9}" destId="{9B1386CF-8CEF-4357-AF3B-9723A8D217F4}" srcOrd="0" destOrd="0" presId="urn:microsoft.com/office/officeart/2005/8/layout/radial1"/>
    <dgm:cxn modelId="{3B047F73-3B39-4719-9A54-5D5B078C7E1D}" srcId="{892020E7-B51A-4CAE-8286-2D9C5AE610C7}" destId="{491BFFBF-8CFE-498E-BD7D-B7167BD8A16C}" srcOrd="2" destOrd="0" parTransId="{98BCECDF-C68D-4CAE-860E-D6A7269F30B0}" sibTransId="{0191E3E4-D91E-4BC2-BDA3-55B034467ACB}"/>
    <dgm:cxn modelId="{17409FE8-80A3-4D9F-B55B-07BD6D3F09FC}" type="presOf" srcId="{4047495F-E3FD-4719-A772-DC2BC32B1691}" destId="{76536F48-762D-4C52-8848-AC283AE54F63}" srcOrd="0" destOrd="0" presId="urn:microsoft.com/office/officeart/2005/8/layout/radial1"/>
    <dgm:cxn modelId="{AAFFC999-9A75-48BE-99BC-F7F6FCE327E0}" srcId="{892020E7-B51A-4CAE-8286-2D9C5AE610C7}" destId="{2637D828-FFAC-4127-A469-FBFE73B11BC9}" srcOrd="5" destOrd="0" parTransId="{5682BDB6-9921-442D-8DA0-FB18F86560EA}" sibTransId="{F65FB2F0-94AC-4D38-AF17-03B7C5E4B5B3}"/>
    <dgm:cxn modelId="{6CCA900A-4020-44FC-B94C-BAB633A69528}" type="presOf" srcId="{98BCECDF-C68D-4CAE-860E-D6A7269F30B0}" destId="{646BB5D1-26B8-43EE-A95E-4290B323FEE1}" srcOrd="0" destOrd="0" presId="urn:microsoft.com/office/officeart/2005/8/layout/radial1"/>
    <dgm:cxn modelId="{DA76BEB1-8ECA-461D-9A29-4FF3C6EEF480}" type="presOf" srcId="{1D1D5361-EFD3-4F15-B2D5-7FD930E726B1}" destId="{27B11384-9574-405B-BF0C-2798EDDE05FD}" srcOrd="1" destOrd="0" presId="urn:microsoft.com/office/officeart/2005/8/layout/radial1"/>
    <dgm:cxn modelId="{C3E90BA2-C53B-473B-B89B-3B5E1F1AED26}" type="presOf" srcId="{0FB4FD19-9DE1-4966-BC44-F9994F3DE26C}" destId="{BC8DDCE2-644A-4916-B22A-83CE95DFC2C9}" srcOrd="0" destOrd="0" presId="urn:microsoft.com/office/officeart/2005/8/layout/radial1"/>
    <dgm:cxn modelId="{C24D9D30-7819-46A9-BBFB-CE6268306823}" type="presOf" srcId="{06D43452-6332-408A-A6E4-46AA81657913}" destId="{C7CC7D6D-257E-4756-95B4-12B75EBA06CE}" srcOrd="1" destOrd="0" presId="urn:microsoft.com/office/officeart/2005/8/layout/radial1"/>
    <dgm:cxn modelId="{444FC112-4E91-4321-A1A8-8A9B085867BE}" srcId="{892020E7-B51A-4CAE-8286-2D9C5AE610C7}" destId="{6E3E738F-EEA9-4D94-9B84-D965146D38E9}" srcOrd="6" destOrd="0" parTransId="{42734E23-DE2E-467E-B3AA-A4ED641D21F9}" sibTransId="{2A741B05-9CD2-408A-8252-4703687C5A6C}"/>
    <dgm:cxn modelId="{889B00D9-4F2E-435E-9170-5CFDDEFF5DF6}" srcId="{892020E7-B51A-4CAE-8286-2D9C5AE610C7}" destId="{1368EAFA-C549-493D-A844-918B61229F5C}" srcOrd="9" destOrd="0" parTransId="{4047495F-E3FD-4719-A772-DC2BC32B1691}" sibTransId="{C3ADC7C0-F338-4477-8ACB-7499D8F94AB7}"/>
    <dgm:cxn modelId="{E49ECCB4-F675-47CE-82F6-0DEF45474B88}" srcId="{892020E7-B51A-4CAE-8286-2D9C5AE610C7}" destId="{9FF269E4-0EF1-44A2-BE54-B9E101686211}" srcOrd="7" destOrd="0" parTransId="{B5F8CBD1-E731-4559-9491-DBDAFBB575EB}" sibTransId="{5BC35BA1-55EA-498F-BBBE-38C0544084B4}"/>
    <dgm:cxn modelId="{A552F02C-F71C-4EA0-A489-3487C6ADCD0F}" type="presOf" srcId="{98BCECDF-C68D-4CAE-860E-D6A7269F30B0}" destId="{CB60FC94-6423-4B94-9915-41AEBC4BF9B3}" srcOrd="1" destOrd="0" presId="urn:microsoft.com/office/officeart/2005/8/layout/radial1"/>
    <dgm:cxn modelId="{0BAAB00F-D03F-4C6B-9AB9-A374418D4A2A}" srcId="{892020E7-B51A-4CAE-8286-2D9C5AE610C7}" destId="{4D9D7B72-58E7-4B7E-856A-797D855D6C31}" srcOrd="4" destOrd="0" parTransId="{1D1D5361-EFD3-4F15-B2D5-7FD930E726B1}" sibTransId="{01753123-83C7-407D-AFF0-1FF4E1F3EBBE}"/>
    <dgm:cxn modelId="{FDCEB86B-4B3E-4232-ACA8-D3768751FE12}" srcId="{892020E7-B51A-4CAE-8286-2D9C5AE610C7}" destId="{0B583DB2-2F77-438A-8F61-6CBDBD73B6A0}" srcOrd="3" destOrd="0" parTransId="{8AC74C38-AAD9-4244-8C2E-F8428424E71D}" sibTransId="{9CDE3BA2-1ED3-4545-9D18-13DB56074A23}"/>
    <dgm:cxn modelId="{B87A64E9-3AC5-483D-8DE1-16972832846D}" type="presOf" srcId="{9FF269E4-0EF1-44A2-BE54-B9E101686211}" destId="{D7CFD216-22F3-4D72-BC63-BAC99A451B80}" srcOrd="0" destOrd="0" presId="urn:microsoft.com/office/officeart/2005/8/layout/radial1"/>
    <dgm:cxn modelId="{27534DC4-3F36-4B18-8474-818B2844B63E}" type="presOf" srcId="{B65DAAB8-8D80-4941-A103-479FC25B397D}" destId="{4B0C2997-D00D-41DF-BC90-8904E48B1E27}" srcOrd="0" destOrd="0" presId="urn:microsoft.com/office/officeart/2005/8/layout/radial1"/>
    <dgm:cxn modelId="{B8065F3C-F137-45AB-A6D6-AD54419866D9}" type="presOf" srcId="{4047495F-E3FD-4719-A772-DC2BC32B1691}" destId="{07806232-920A-4F2F-81A4-67C6693A7022}" srcOrd="1" destOrd="0" presId="urn:microsoft.com/office/officeart/2005/8/layout/radial1"/>
    <dgm:cxn modelId="{36DBDB5A-DD57-42CA-8EB1-DD17A35A02F4}" type="presOf" srcId="{06D43452-6332-408A-A6E4-46AA81657913}" destId="{B76C350D-EA6F-4957-B533-1098C3A032D2}" srcOrd="0" destOrd="0" presId="urn:microsoft.com/office/officeart/2005/8/layout/radial1"/>
    <dgm:cxn modelId="{3529272F-8B5A-4ED4-88F3-E7D4804BA44B}" type="presOf" srcId="{2637D828-FFAC-4127-A469-FBFE73B11BC9}" destId="{30FBF2A1-DCE3-466F-9D40-E28563341D10}" srcOrd="0" destOrd="0" presId="urn:microsoft.com/office/officeart/2005/8/layout/radial1"/>
    <dgm:cxn modelId="{C9BBC2C1-40AE-4776-A409-8957D27A2FBA}" type="presOf" srcId="{D6C13C9C-C00D-43F8-89B2-D50798EC87BF}" destId="{4B840356-BDA7-4077-8FD7-3F103FCB3838}" srcOrd="0" destOrd="0" presId="urn:microsoft.com/office/officeart/2005/8/layout/radial1"/>
    <dgm:cxn modelId="{AADDE1C8-944E-47BC-855B-F43A29D82B68}" type="presOf" srcId="{B5F8CBD1-E731-4559-9491-DBDAFBB575EB}" destId="{508A2451-CE2E-486A-9903-DFF1C654554E}" srcOrd="1" destOrd="0" presId="urn:microsoft.com/office/officeart/2005/8/layout/radial1"/>
    <dgm:cxn modelId="{89027E4F-FE13-45DD-84EF-68A63E38621A}" type="presOf" srcId="{8AC74C38-AAD9-4244-8C2E-F8428424E71D}" destId="{FE8C6BE2-3815-4AC4-8D47-A181481B03FF}" srcOrd="0" destOrd="0" presId="urn:microsoft.com/office/officeart/2005/8/layout/radial1"/>
    <dgm:cxn modelId="{1BAF0C47-6B4F-494A-B2D9-4773E627E2E4}" type="presOf" srcId="{D6C13C9C-C00D-43F8-89B2-D50798EC87BF}" destId="{FF5BCD25-9DBF-4932-9ECF-B80ED45ACC54}" srcOrd="1" destOrd="0" presId="urn:microsoft.com/office/officeart/2005/8/layout/radial1"/>
    <dgm:cxn modelId="{219D580E-F2EA-4D4A-B995-8E84D11F7E9C}" srcId="{F1644E56-F4B6-4ED0-9E84-09D7B5A8408A}" destId="{892020E7-B51A-4CAE-8286-2D9C5AE610C7}" srcOrd="0" destOrd="0" parTransId="{097C02C9-6030-4BBB-8C79-743E18F05233}" sibTransId="{6D1A9318-C7B1-4C4D-9CDB-92D0ED467085}"/>
    <dgm:cxn modelId="{27C69D49-B2AD-4846-B089-AD896A835226}" type="presOf" srcId="{1D1D5361-EFD3-4F15-B2D5-7FD930E726B1}" destId="{C84E0E56-8ADB-4AF3-8A6A-E466EFB37EDE}" srcOrd="0" destOrd="0" presId="urn:microsoft.com/office/officeart/2005/8/layout/radial1"/>
    <dgm:cxn modelId="{DE9F71BA-4F3A-4831-AFD3-F579D4845A6A}" type="presOf" srcId="{0B583DB2-2F77-438A-8F61-6CBDBD73B6A0}" destId="{0F183D97-95F9-426B-9313-CE2093F0F8AA}" srcOrd="0" destOrd="0" presId="urn:microsoft.com/office/officeart/2005/8/layout/radial1"/>
    <dgm:cxn modelId="{D110B2DE-8ABF-407D-A693-3A9E1D904BB5}" type="presOf" srcId="{FF3BA9F5-25C3-437E-A49E-00FAF019C1F5}" destId="{91161C49-A443-4C4D-90CD-55BBBF8E04DB}" srcOrd="0" destOrd="0" presId="urn:microsoft.com/office/officeart/2005/8/layout/radial1"/>
    <dgm:cxn modelId="{A404472E-1249-487F-A47E-209AAE0C8868}" srcId="{892020E7-B51A-4CAE-8286-2D9C5AE610C7}" destId="{FF3BA9F5-25C3-437E-A49E-00FAF019C1F5}" srcOrd="1" destOrd="0" parTransId="{D6C13C9C-C00D-43F8-89B2-D50798EC87BF}" sibTransId="{F7F59699-617C-402A-8A8D-1D84C778735A}"/>
    <dgm:cxn modelId="{C1D0D68B-F8FF-439C-B173-DEF5CF6FFDBF}" type="presOf" srcId="{4D9D7B72-58E7-4B7E-856A-797D855D6C31}" destId="{3619BA56-4E26-4517-8F89-48EA8DF74B26}" srcOrd="0" destOrd="0" presId="urn:microsoft.com/office/officeart/2005/8/layout/radial1"/>
    <dgm:cxn modelId="{D650A5E7-9170-4D54-9987-F7B551F4A597}" srcId="{892020E7-B51A-4CAE-8286-2D9C5AE610C7}" destId="{0FB4FD19-9DE1-4966-BC44-F9994F3DE26C}" srcOrd="0" destOrd="0" parTransId="{B65DAAB8-8D80-4941-A103-479FC25B397D}" sibTransId="{4D0CEDB6-5D08-4737-B7F0-9FAB069025FA}"/>
    <dgm:cxn modelId="{99A74043-C1F7-4E0C-A809-6DB04A5E0FF0}" type="presOf" srcId="{42734E23-DE2E-467E-B3AA-A4ED641D21F9}" destId="{4B364570-FA6A-4BD0-A169-CE0E959EE48A}" srcOrd="1" destOrd="0" presId="urn:microsoft.com/office/officeart/2005/8/layout/radial1"/>
    <dgm:cxn modelId="{C5089D21-EC9E-42C9-8992-2C16FD422DD2}" type="presOf" srcId="{B5F8CBD1-E731-4559-9491-DBDAFBB575EB}" destId="{D7D526B0-1640-4526-AB1C-D24A52B79580}" srcOrd="0" destOrd="0" presId="urn:microsoft.com/office/officeart/2005/8/layout/radial1"/>
    <dgm:cxn modelId="{5024DE8D-F85F-4E87-8FBE-40C508424E0E}" type="presOf" srcId="{892020E7-B51A-4CAE-8286-2D9C5AE610C7}" destId="{58390EA4-8548-434E-B95D-02D2AD5B5D42}" srcOrd="0" destOrd="0" presId="urn:microsoft.com/office/officeart/2005/8/layout/radial1"/>
    <dgm:cxn modelId="{1EBAD60D-82A7-4090-B82E-B63DD9534942}" type="presOf" srcId="{5682BDB6-9921-442D-8DA0-FB18F86560EA}" destId="{EB9F549E-8192-4C1E-98F0-875EDE3D939B}" srcOrd="0" destOrd="0" presId="urn:microsoft.com/office/officeart/2005/8/layout/radial1"/>
    <dgm:cxn modelId="{C0B11DA4-E6ED-4B77-9A4F-65191CDE1239}" type="presOf" srcId="{B65DAAB8-8D80-4941-A103-479FC25B397D}" destId="{3DF45754-9DC4-4E6C-9F12-ABA212548415}" srcOrd="1" destOrd="0" presId="urn:microsoft.com/office/officeart/2005/8/layout/radial1"/>
    <dgm:cxn modelId="{D1A0ACB5-A630-4D8E-9B81-D12D05C6F1A3}" type="presOf" srcId="{491BFFBF-8CFE-498E-BD7D-B7167BD8A16C}" destId="{54DEAF6A-8DBF-4A74-8B88-6FD578945B31}" srcOrd="0" destOrd="0" presId="urn:microsoft.com/office/officeart/2005/8/layout/radial1"/>
    <dgm:cxn modelId="{DD2CC30B-8792-4B2B-BFCA-2259134EDDCA}" type="presOf" srcId="{6E3E738F-EEA9-4D94-9B84-D965146D38E9}" destId="{D9679194-E4A7-415B-B88B-FF24C137029C}" srcOrd="0" destOrd="0" presId="urn:microsoft.com/office/officeart/2005/8/layout/radial1"/>
    <dgm:cxn modelId="{F68924DD-975C-4B21-BE30-C1E8885675F8}" type="presOf" srcId="{8AC74C38-AAD9-4244-8C2E-F8428424E71D}" destId="{E4BAFD3C-FCCF-42F5-BB01-CF411B09DC6B}" srcOrd="1" destOrd="0" presId="urn:microsoft.com/office/officeart/2005/8/layout/radial1"/>
    <dgm:cxn modelId="{B61BB6A5-0412-4694-B93E-97A45642E1B4}" type="presParOf" srcId="{1338E4F2-5072-413C-BC62-150659797B2F}" destId="{58390EA4-8548-434E-B95D-02D2AD5B5D42}" srcOrd="0" destOrd="0" presId="urn:microsoft.com/office/officeart/2005/8/layout/radial1"/>
    <dgm:cxn modelId="{099854BB-41BB-4B95-A787-96F52E69CE89}" type="presParOf" srcId="{1338E4F2-5072-413C-BC62-150659797B2F}" destId="{4B0C2997-D00D-41DF-BC90-8904E48B1E27}" srcOrd="1" destOrd="0" presId="urn:microsoft.com/office/officeart/2005/8/layout/radial1"/>
    <dgm:cxn modelId="{6813950E-2C51-4858-93AA-CB5B34D3831F}" type="presParOf" srcId="{4B0C2997-D00D-41DF-BC90-8904E48B1E27}" destId="{3DF45754-9DC4-4E6C-9F12-ABA212548415}" srcOrd="0" destOrd="0" presId="urn:microsoft.com/office/officeart/2005/8/layout/radial1"/>
    <dgm:cxn modelId="{A35B269C-9BBC-4F4E-B7B6-C2E30D07F9BB}" type="presParOf" srcId="{1338E4F2-5072-413C-BC62-150659797B2F}" destId="{BC8DDCE2-644A-4916-B22A-83CE95DFC2C9}" srcOrd="2" destOrd="0" presId="urn:microsoft.com/office/officeart/2005/8/layout/radial1"/>
    <dgm:cxn modelId="{3EE8AA62-623F-416A-910D-2201ABD6A876}" type="presParOf" srcId="{1338E4F2-5072-413C-BC62-150659797B2F}" destId="{4B840356-BDA7-4077-8FD7-3F103FCB3838}" srcOrd="3" destOrd="0" presId="urn:microsoft.com/office/officeart/2005/8/layout/radial1"/>
    <dgm:cxn modelId="{6D4619CC-5A97-4EAB-869A-D8D1FBE123A3}" type="presParOf" srcId="{4B840356-BDA7-4077-8FD7-3F103FCB3838}" destId="{FF5BCD25-9DBF-4932-9ECF-B80ED45ACC54}" srcOrd="0" destOrd="0" presId="urn:microsoft.com/office/officeart/2005/8/layout/radial1"/>
    <dgm:cxn modelId="{98CC8F04-1894-45C4-868D-4F5DB93D1606}" type="presParOf" srcId="{1338E4F2-5072-413C-BC62-150659797B2F}" destId="{91161C49-A443-4C4D-90CD-55BBBF8E04DB}" srcOrd="4" destOrd="0" presId="urn:microsoft.com/office/officeart/2005/8/layout/radial1"/>
    <dgm:cxn modelId="{17377C07-4415-4D37-A4B2-541E9846DBCD}" type="presParOf" srcId="{1338E4F2-5072-413C-BC62-150659797B2F}" destId="{646BB5D1-26B8-43EE-A95E-4290B323FEE1}" srcOrd="5" destOrd="0" presId="urn:microsoft.com/office/officeart/2005/8/layout/radial1"/>
    <dgm:cxn modelId="{6818699E-5376-44F1-8D39-2E7B7D99E1A8}" type="presParOf" srcId="{646BB5D1-26B8-43EE-A95E-4290B323FEE1}" destId="{CB60FC94-6423-4B94-9915-41AEBC4BF9B3}" srcOrd="0" destOrd="0" presId="urn:microsoft.com/office/officeart/2005/8/layout/radial1"/>
    <dgm:cxn modelId="{A4EAA70C-249B-42E6-A103-4E110B6E8892}" type="presParOf" srcId="{1338E4F2-5072-413C-BC62-150659797B2F}" destId="{54DEAF6A-8DBF-4A74-8B88-6FD578945B31}" srcOrd="6" destOrd="0" presId="urn:microsoft.com/office/officeart/2005/8/layout/radial1"/>
    <dgm:cxn modelId="{685B8289-6B37-4E26-AD22-99F09B6EAC7C}" type="presParOf" srcId="{1338E4F2-5072-413C-BC62-150659797B2F}" destId="{FE8C6BE2-3815-4AC4-8D47-A181481B03FF}" srcOrd="7" destOrd="0" presId="urn:microsoft.com/office/officeart/2005/8/layout/radial1"/>
    <dgm:cxn modelId="{9A202D2C-9528-44F6-A0F9-E8C7D657DB3A}" type="presParOf" srcId="{FE8C6BE2-3815-4AC4-8D47-A181481B03FF}" destId="{E4BAFD3C-FCCF-42F5-BB01-CF411B09DC6B}" srcOrd="0" destOrd="0" presId="urn:microsoft.com/office/officeart/2005/8/layout/radial1"/>
    <dgm:cxn modelId="{EFE0C8EC-AF02-426D-8188-9523EF78BF3D}" type="presParOf" srcId="{1338E4F2-5072-413C-BC62-150659797B2F}" destId="{0F183D97-95F9-426B-9313-CE2093F0F8AA}" srcOrd="8" destOrd="0" presId="urn:microsoft.com/office/officeart/2005/8/layout/radial1"/>
    <dgm:cxn modelId="{28CA09AE-84B2-454A-8643-076D2C6891EA}" type="presParOf" srcId="{1338E4F2-5072-413C-BC62-150659797B2F}" destId="{C84E0E56-8ADB-4AF3-8A6A-E466EFB37EDE}" srcOrd="9" destOrd="0" presId="urn:microsoft.com/office/officeart/2005/8/layout/radial1"/>
    <dgm:cxn modelId="{079F95AF-D05A-4E78-A948-7D3BEA456D96}" type="presParOf" srcId="{C84E0E56-8ADB-4AF3-8A6A-E466EFB37EDE}" destId="{27B11384-9574-405B-BF0C-2798EDDE05FD}" srcOrd="0" destOrd="0" presId="urn:microsoft.com/office/officeart/2005/8/layout/radial1"/>
    <dgm:cxn modelId="{ED468BAD-CC1E-4F4A-B0DF-CAD32F36FC8A}" type="presParOf" srcId="{1338E4F2-5072-413C-BC62-150659797B2F}" destId="{3619BA56-4E26-4517-8F89-48EA8DF74B26}" srcOrd="10" destOrd="0" presId="urn:microsoft.com/office/officeart/2005/8/layout/radial1"/>
    <dgm:cxn modelId="{3E7951CB-B9B7-4972-9E6B-1C905628EEFA}" type="presParOf" srcId="{1338E4F2-5072-413C-BC62-150659797B2F}" destId="{EB9F549E-8192-4C1E-98F0-875EDE3D939B}" srcOrd="11" destOrd="0" presId="urn:microsoft.com/office/officeart/2005/8/layout/radial1"/>
    <dgm:cxn modelId="{91AF2EEA-1BAC-4104-B16F-8640C9BF4AE9}" type="presParOf" srcId="{EB9F549E-8192-4C1E-98F0-875EDE3D939B}" destId="{0C7266D9-772C-41A2-8B82-BFCE21DC25CB}" srcOrd="0" destOrd="0" presId="urn:microsoft.com/office/officeart/2005/8/layout/radial1"/>
    <dgm:cxn modelId="{212ACC19-0E0A-4F05-B16A-11E5C288A6E9}" type="presParOf" srcId="{1338E4F2-5072-413C-BC62-150659797B2F}" destId="{30FBF2A1-DCE3-466F-9D40-E28563341D10}" srcOrd="12" destOrd="0" presId="urn:microsoft.com/office/officeart/2005/8/layout/radial1"/>
    <dgm:cxn modelId="{28227ACD-C1B7-43ED-BD5D-B7BC61496E1F}" type="presParOf" srcId="{1338E4F2-5072-413C-BC62-150659797B2F}" destId="{9B1386CF-8CEF-4357-AF3B-9723A8D217F4}" srcOrd="13" destOrd="0" presId="urn:microsoft.com/office/officeart/2005/8/layout/radial1"/>
    <dgm:cxn modelId="{F05A38C2-84E7-4AE7-A5EC-144E298AC9C0}" type="presParOf" srcId="{9B1386CF-8CEF-4357-AF3B-9723A8D217F4}" destId="{4B364570-FA6A-4BD0-A169-CE0E959EE48A}" srcOrd="0" destOrd="0" presId="urn:microsoft.com/office/officeart/2005/8/layout/radial1"/>
    <dgm:cxn modelId="{11A5807B-2B57-41DE-A9FD-F2FE609167F9}" type="presParOf" srcId="{1338E4F2-5072-413C-BC62-150659797B2F}" destId="{D9679194-E4A7-415B-B88B-FF24C137029C}" srcOrd="14" destOrd="0" presId="urn:microsoft.com/office/officeart/2005/8/layout/radial1"/>
    <dgm:cxn modelId="{D0808A37-8408-4646-801C-8EE619AD3B11}" type="presParOf" srcId="{1338E4F2-5072-413C-BC62-150659797B2F}" destId="{D7D526B0-1640-4526-AB1C-D24A52B79580}" srcOrd="15" destOrd="0" presId="urn:microsoft.com/office/officeart/2005/8/layout/radial1"/>
    <dgm:cxn modelId="{35B6B2B4-01EC-4AB2-B7CE-8DEAB3EA8490}" type="presParOf" srcId="{D7D526B0-1640-4526-AB1C-D24A52B79580}" destId="{508A2451-CE2E-486A-9903-DFF1C654554E}" srcOrd="0" destOrd="0" presId="urn:microsoft.com/office/officeart/2005/8/layout/radial1"/>
    <dgm:cxn modelId="{F5F6A241-CBF7-4915-8C3F-37A5FC5BD279}" type="presParOf" srcId="{1338E4F2-5072-413C-BC62-150659797B2F}" destId="{D7CFD216-22F3-4D72-BC63-BAC99A451B80}" srcOrd="16" destOrd="0" presId="urn:microsoft.com/office/officeart/2005/8/layout/radial1"/>
    <dgm:cxn modelId="{D313F83B-0FFF-4BA1-86EE-1BA2DC948992}" type="presParOf" srcId="{1338E4F2-5072-413C-BC62-150659797B2F}" destId="{B76C350D-EA6F-4957-B533-1098C3A032D2}" srcOrd="17" destOrd="0" presId="urn:microsoft.com/office/officeart/2005/8/layout/radial1"/>
    <dgm:cxn modelId="{5713F97E-372D-49C7-88B2-31451427A144}" type="presParOf" srcId="{B76C350D-EA6F-4957-B533-1098C3A032D2}" destId="{C7CC7D6D-257E-4756-95B4-12B75EBA06CE}" srcOrd="0" destOrd="0" presId="urn:microsoft.com/office/officeart/2005/8/layout/radial1"/>
    <dgm:cxn modelId="{0AA8F38E-FACE-4F8C-AC28-4A0B65BBE933}" type="presParOf" srcId="{1338E4F2-5072-413C-BC62-150659797B2F}" destId="{E19762F7-CDB1-405D-ADA8-FC24FF751215}" srcOrd="18" destOrd="0" presId="urn:microsoft.com/office/officeart/2005/8/layout/radial1"/>
    <dgm:cxn modelId="{5B584E78-1DAC-4460-8FA3-5990B771EB7D}" type="presParOf" srcId="{1338E4F2-5072-413C-BC62-150659797B2F}" destId="{76536F48-762D-4C52-8848-AC283AE54F63}" srcOrd="19" destOrd="0" presId="urn:microsoft.com/office/officeart/2005/8/layout/radial1"/>
    <dgm:cxn modelId="{E8950750-A016-4641-A862-1693208C5E5B}" type="presParOf" srcId="{76536F48-762D-4C52-8848-AC283AE54F63}" destId="{07806232-920A-4F2F-81A4-67C6693A7022}" srcOrd="0" destOrd="0" presId="urn:microsoft.com/office/officeart/2005/8/layout/radial1"/>
    <dgm:cxn modelId="{62F93F0C-9295-4CBD-AD14-801A8A10A4AD}" type="presParOf" srcId="{1338E4F2-5072-413C-BC62-150659797B2F}" destId="{E51D9F65-8BCB-4B2F-AEB7-5597819A41D7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947C0E-169D-473F-B796-0B8394FD852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15D0FB6-25D9-4C7C-BED2-7A611AF991E9}">
      <dgm:prSet phldrT="[Text]"/>
      <dgm:spPr/>
      <dgm:t>
        <a:bodyPr/>
        <a:lstStyle/>
        <a:p>
          <a:r>
            <a:rPr lang="de-DE" dirty="0" smtClean="0"/>
            <a:t>MS </a:t>
          </a:r>
          <a:r>
            <a:rPr lang="de-DE" dirty="0" err="1" smtClean="0"/>
            <a:t>Purbach</a:t>
          </a:r>
          <a:endParaRPr lang="de-DE" dirty="0"/>
        </a:p>
      </dgm:t>
    </dgm:pt>
    <dgm:pt modelId="{23F9577D-0F9C-4E9C-B124-8A0EC5BAB67F}" type="parTrans" cxnId="{A434D9A1-3377-41AD-8F99-18883DA9CE2A}">
      <dgm:prSet/>
      <dgm:spPr/>
      <dgm:t>
        <a:bodyPr/>
        <a:lstStyle/>
        <a:p>
          <a:endParaRPr lang="de-DE"/>
        </a:p>
      </dgm:t>
    </dgm:pt>
    <dgm:pt modelId="{C7317ADC-BD78-4D05-B0DA-C07FCE739B03}" type="sibTrans" cxnId="{A434D9A1-3377-41AD-8F99-18883DA9CE2A}">
      <dgm:prSet/>
      <dgm:spPr/>
      <dgm:t>
        <a:bodyPr/>
        <a:lstStyle/>
        <a:p>
          <a:endParaRPr lang="de-DE"/>
        </a:p>
      </dgm:t>
    </dgm:pt>
    <dgm:pt modelId="{42080827-A82F-4F39-9F79-F7B28A223BA9}">
      <dgm:prSet phldrT="[Text]"/>
      <dgm:spPr/>
      <dgm:t>
        <a:bodyPr/>
        <a:lstStyle/>
        <a:p>
          <a:r>
            <a:rPr lang="de-DE" dirty="0" smtClean="0"/>
            <a:t>1. Klasse</a:t>
          </a:r>
          <a:endParaRPr lang="de-DE" dirty="0"/>
        </a:p>
      </dgm:t>
    </dgm:pt>
    <dgm:pt modelId="{8BE97B21-6CA7-47FB-BC0E-6328A1ED2B6B}" type="parTrans" cxnId="{3A1FA084-E4F8-4683-9AFB-EEDED4B3F725}">
      <dgm:prSet/>
      <dgm:spPr/>
      <dgm:t>
        <a:bodyPr/>
        <a:lstStyle/>
        <a:p>
          <a:endParaRPr lang="de-DE"/>
        </a:p>
      </dgm:t>
    </dgm:pt>
    <dgm:pt modelId="{D81D5AC2-893C-41D5-97E6-0175B564B6E9}" type="sibTrans" cxnId="{3A1FA084-E4F8-4683-9AFB-EEDED4B3F725}">
      <dgm:prSet/>
      <dgm:spPr/>
      <dgm:t>
        <a:bodyPr/>
        <a:lstStyle/>
        <a:p>
          <a:endParaRPr lang="de-DE"/>
        </a:p>
      </dgm:t>
    </dgm:pt>
    <dgm:pt modelId="{9BB4FA3A-63DF-4D0C-B921-0B11DCBB5F3D}">
      <dgm:prSet phldrT="[Text]"/>
      <dgm:spPr/>
      <dgm:t>
        <a:bodyPr/>
        <a:lstStyle/>
        <a:p>
          <a:r>
            <a:rPr lang="de-DE" dirty="0" smtClean="0"/>
            <a:t>2. Klasse </a:t>
          </a:r>
          <a:endParaRPr lang="de-DE" dirty="0"/>
        </a:p>
      </dgm:t>
    </dgm:pt>
    <dgm:pt modelId="{EF6A092F-9F13-4DB3-BD03-7A1826D25785}" type="parTrans" cxnId="{81CE1844-41C2-4C45-B06F-2D076929C07A}">
      <dgm:prSet/>
      <dgm:spPr/>
      <dgm:t>
        <a:bodyPr/>
        <a:lstStyle/>
        <a:p>
          <a:endParaRPr lang="de-DE"/>
        </a:p>
      </dgm:t>
    </dgm:pt>
    <dgm:pt modelId="{858F5DC8-7090-4193-A62C-C438842EE651}" type="sibTrans" cxnId="{81CE1844-41C2-4C45-B06F-2D076929C07A}">
      <dgm:prSet/>
      <dgm:spPr/>
      <dgm:t>
        <a:bodyPr/>
        <a:lstStyle/>
        <a:p>
          <a:endParaRPr lang="de-DE"/>
        </a:p>
      </dgm:t>
    </dgm:pt>
    <dgm:pt modelId="{619F623C-B4C0-4F99-AF65-F584901650D2}">
      <dgm:prSet phldrT="[Text]"/>
      <dgm:spPr/>
      <dgm:t>
        <a:bodyPr/>
        <a:lstStyle/>
        <a:p>
          <a:r>
            <a:rPr lang="de-DE" dirty="0" smtClean="0"/>
            <a:t>3a  3b Klasse</a:t>
          </a:r>
          <a:endParaRPr lang="de-DE" dirty="0"/>
        </a:p>
      </dgm:t>
    </dgm:pt>
    <dgm:pt modelId="{9BEE1F02-313E-401E-BE7F-5B3082FC0072}" type="parTrans" cxnId="{8F941355-4649-4F15-A285-ADB7255B8968}">
      <dgm:prSet/>
      <dgm:spPr/>
      <dgm:t>
        <a:bodyPr/>
        <a:lstStyle/>
        <a:p>
          <a:endParaRPr lang="de-DE"/>
        </a:p>
      </dgm:t>
    </dgm:pt>
    <dgm:pt modelId="{650D2647-2A4F-4430-9A89-50971138AE25}" type="sibTrans" cxnId="{8F941355-4649-4F15-A285-ADB7255B8968}">
      <dgm:prSet/>
      <dgm:spPr/>
      <dgm:t>
        <a:bodyPr/>
        <a:lstStyle/>
        <a:p>
          <a:endParaRPr lang="de-DE"/>
        </a:p>
      </dgm:t>
    </dgm:pt>
    <dgm:pt modelId="{DA06401D-68AC-470C-8D96-0EA25050EE05}">
      <dgm:prSet phldrT="[Text]"/>
      <dgm:spPr/>
      <dgm:t>
        <a:bodyPr/>
        <a:lstStyle/>
        <a:p>
          <a:r>
            <a:rPr lang="de-DE" dirty="0" smtClean="0"/>
            <a:t>4. Klasse</a:t>
          </a:r>
          <a:endParaRPr lang="de-DE" dirty="0"/>
        </a:p>
      </dgm:t>
    </dgm:pt>
    <dgm:pt modelId="{00CA0B33-F491-447A-9459-B8451DBE78DC}" type="parTrans" cxnId="{D8794030-0A3A-4649-9A2C-E3F2C75127F8}">
      <dgm:prSet/>
      <dgm:spPr/>
      <dgm:t>
        <a:bodyPr/>
        <a:lstStyle/>
        <a:p>
          <a:endParaRPr lang="de-DE"/>
        </a:p>
      </dgm:t>
    </dgm:pt>
    <dgm:pt modelId="{7C407FDC-3B85-4572-B30B-45994132807F}" type="sibTrans" cxnId="{D8794030-0A3A-4649-9A2C-E3F2C75127F8}">
      <dgm:prSet/>
      <dgm:spPr/>
      <dgm:t>
        <a:bodyPr/>
        <a:lstStyle/>
        <a:p>
          <a:endParaRPr lang="de-DE"/>
        </a:p>
      </dgm:t>
    </dgm:pt>
    <dgm:pt modelId="{3B07696F-DB5A-4AEC-A09B-C4FD3A329216}" type="pres">
      <dgm:prSet presAssocID="{02947C0E-169D-473F-B796-0B8394FD8520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11EF2AC-C171-471F-88C6-152A10BB9149}" type="pres">
      <dgm:prSet presAssocID="{02947C0E-169D-473F-B796-0B8394FD8520}" presName="matrix" presStyleCnt="0"/>
      <dgm:spPr/>
    </dgm:pt>
    <dgm:pt modelId="{9B4BBEB0-ADCC-48B3-A276-390D1EA159B2}" type="pres">
      <dgm:prSet presAssocID="{02947C0E-169D-473F-B796-0B8394FD8520}" presName="tile1" presStyleLbl="node1" presStyleIdx="0" presStyleCnt="4"/>
      <dgm:spPr/>
    </dgm:pt>
    <dgm:pt modelId="{7824B88F-93D6-44B9-9B36-3E6425ADBAA6}" type="pres">
      <dgm:prSet presAssocID="{02947C0E-169D-473F-B796-0B8394FD852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0CE6C61-CC43-4E66-9244-0892B2E52CD0}" type="pres">
      <dgm:prSet presAssocID="{02947C0E-169D-473F-B796-0B8394FD8520}" presName="tile2" presStyleLbl="node1" presStyleIdx="1" presStyleCnt="4"/>
      <dgm:spPr/>
    </dgm:pt>
    <dgm:pt modelId="{722D8469-B07D-46E0-AF65-1761F84100B0}" type="pres">
      <dgm:prSet presAssocID="{02947C0E-169D-473F-B796-0B8394FD852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814E138-1A64-4DAA-BA87-261F7A5C8F74}" type="pres">
      <dgm:prSet presAssocID="{02947C0E-169D-473F-B796-0B8394FD8520}" presName="tile3" presStyleLbl="node1" presStyleIdx="2" presStyleCnt="4"/>
      <dgm:spPr/>
    </dgm:pt>
    <dgm:pt modelId="{36141D99-B68C-49F9-9243-4934D1A96CA3}" type="pres">
      <dgm:prSet presAssocID="{02947C0E-169D-473F-B796-0B8394FD852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1885893-D1B4-47C8-A449-9E828EB4D17D}" type="pres">
      <dgm:prSet presAssocID="{02947C0E-169D-473F-B796-0B8394FD8520}" presName="tile4" presStyleLbl="node1" presStyleIdx="3" presStyleCnt="4"/>
      <dgm:spPr/>
    </dgm:pt>
    <dgm:pt modelId="{9D80819E-7589-4F7D-9F00-E4A55E8C6B92}" type="pres">
      <dgm:prSet presAssocID="{02947C0E-169D-473F-B796-0B8394FD852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89A8978-D0B3-473A-8BFF-373191E8B5C6}" type="pres">
      <dgm:prSet presAssocID="{02947C0E-169D-473F-B796-0B8394FD8520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D8794030-0A3A-4649-9A2C-E3F2C75127F8}" srcId="{415D0FB6-25D9-4C7C-BED2-7A611AF991E9}" destId="{DA06401D-68AC-470C-8D96-0EA25050EE05}" srcOrd="3" destOrd="0" parTransId="{00CA0B33-F491-447A-9459-B8451DBE78DC}" sibTransId="{7C407FDC-3B85-4572-B30B-45994132807F}"/>
    <dgm:cxn modelId="{8F941355-4649-4F15-A285-ADB7255B8968}" srcId="{415D0FB6-25D9-4C7C-BED2-7A611AF991E9}" destId="{619F623C-B4C0-4F99-AF65-F584901650D2}" srcOrd="2" destOrd="0" parTransId="{9BEE1F02-313E-401E-BE7F-5B3082FC0072}" sibTransId="{650D2647-2A4F-4430-9A89-50971138AE25}"/>
    <dgm:cxn modelId="{1E0FEA91-CAC0-4437-91AC-C1E76E085B5C}" type="presOf" srcId="{619F623C-B4C0-4F99-AF65-F584901650D2}" destId="{B814E138-1A64-4DAA-BA87-261F7A5C8F74}" srcOrd="0" destOrd="0" presId="urn:microsoft.com/office/officeart/2005/8/layout/matrix1"/>
    <dgm:cxn modelId="{86968062-889A-4B22-BF3E-09C43A5D0ED4}" type="presOf" srcId="{DA06401D-68AC-470C-8D96-0EA25050EE05}" destId="{9D80819E-7589-4F7D-9F00-E4A55E8C6B92}" srcOrd="1" destOrd="0" presId="urn:microsoft.com/office/officeart/2005/8/layout/matrix1"/>
    <dgm:cxn modelId="{E3C8B4EB-F205-43F7-8AC3-33817B45EF07}" type="presOf" srcId="{DA06401D-68AC-470C-8D96-0EA25050EE05}" destId="{F1885893-D1B4-47C8-A449-9E828EB4D17D}" srcOrd="0" destOrd="0" presId="urn:microsoft.com/office/officeart/2005/8/layout/matrix1"/>
    <dgm:cxn modelId="{389CE707-87A5-41F0-BAC2-B3589D9D8283}" type="presOf" srcId="{9BB4FA3A-63DF-4D0C-B921-0B11DCBB5F3D}" destId="{10CE6C61-CC43-4E66-9244-0892B2E52CD0}" srcOrd="0" destOrd="0" presId="urn:microsoft.com/office/officeart/2005/8/layout/matrix1"/>
    <dgm:cxn modelId="{3D6D38E6-9217-45AE-A9F5-84A9291A874E}" type="presOf" srcId="{619F623C-B4C0-4F99-AF65-F584901650D2}" destId="{36141D99-B68C-49F9-9243-4934D1A96CA3}" srcOrd="1" destOrd="0" presId="urn:microsoft.com/office/officeart/2005/8/layout/matrix1"/>
    <dgm:cxn modelId="{81CE1844-41C2-4C45-B06F-2D076929C07A}" srcId="{415D0FB6-25D9-4C7C-BED2-7A611AF991E9}" destId="{9BB4FA3A-63DF-4D0C-B921-0B11DCBB5F3D}" srcOrd="1" destOrd="0" parTransId="{EF6A092F-9F13-4DB3-BD03-7A1826D25785}" sibTransId="{858F5DC8-7090-4193-A62C-C438842EE651}"/>
    <dgm:cxn modelId="{4F263DF3-E3CF-48F7-B035-F064511C6497}" type="presOf" srcId="{9BB4FA3A-63DF-4D0C-B921-0B11DCBB5F3D}" destId="{722D8469-B07D-46E0-AF65-1761F84100B0}" srcOrd="1" destOrd="0" presId="urn:microsoft.com/office/officeart/2005/8/layout/matrix1"/>
    <dgm:cxn modelId="{D0AE6F65-882E-4C20-9F50-E34DEFE85237}" type="presOf" srcId="{42080827-A82F-4F39-9F79-F7B28A223BA9}" destId="{7824B88F-93D6-44B9-9B36-3E6425ADBAA6}" srcOrd="1" destOrd="0" presId="urn:microsoft.com/office/officeart/2005/8/layout/matrix1"/>
    <dgm:cxn modelId="{6A41C2BC-F1A0-46A2-89D3-7C70893B6157}" type="presOf" srcId="{415D0FB6-25D9-4C7C-BED2-7A611AF991E9}" destId="{689A8978-D0B3-473A-8BFF-373191E8B5C6}" srcOrd="0" destOrd="0" presId="urn:microsoft.com/office/officeart/2005/8/layout/matrix1"/>
    <dgm:cxn modelId="{3A1FA084-E4F8-4683-9AFB-EEDED4B3F725}" srcId="{415D0FB6-25D9-4C7C-BED2-7A611AF991E9}" destId="{42080827-A82F-4F39-9F79-F7B28A223BA9}" srcOrd="0" destOrd="0" parTransId="{8BE97B21-6CA7-47FB-BC0E-6328A1ED2B6B}" sibTransId="{D81D5AC2-893C-41D5-97E6-0175B564B6E9}"/>
    <dgm:cxn modelId="{8A43B6A3-C7EF-4609-8FC9-466346385588}" type="presOf" srcId="{42080827-A82F-4F39-9F79-F7B28A223BA9}" destId="{9B4BBEB0-ADCC-48B3-A276-390D1EA159B2}" srcOrd="0" destOrd="0" presId="urn:microsoft.com/office/officeart/2005/8/layout/matrix1"/>
    <dgm:cxn modelId="{91CFC2F3-2626-4E7D-BC74-42C01C84B5A0}" type="presOf" srcId="{02947C0E-169D-473F-B796-0B8394FD8520}" destId="{3B07696F-DB5A-4AEC-A09B-C4FD3A329216}" srcOrd="0" destOrd="0" presId="urn:microsoft.com/office/officeart/2005/8/layout/matrix1"/>
    <dgm:cxn modelId="{A434D9A1-3377-41AD-8F99-18883DA9CE2A}" srcId="{02947C0E-169D-473F-B796-0B8394FD8520}" destId="{415D0FB6-25D9-4C7C-BED2-7A611AF991E9}" srcOrd="0" destOrd="0" parTransId="{23F9577D-0F9C-4E9C-B124-8A0EC5BAB67F}" sibTransId="{C7317ADC-BD78-4D05-B0DA-C07FCE739B03}"/>
    <dgm:cxn modelId="{27E66E61-15B3-4B76-8965-00DC0E2E34C4}" type="presParOf" srcId="{3B07696F-DB5A-4AEC-A09B-C4FD3A329216}" destId="{311EF2AC-C171-471F-88C6-152A10BB9149}" srcOrd="0" destOrd="0" presId="urn:microsoft.com/office/officeart/2005/8/layout/matrix1"/>
    <dgm:cxn modelId="{6A87F0AF-2608-4AA4-9146-65331CAD4760}" type="presParOf" srcId="{311EF2AC-C171-471F-88C6-152A10BB9149}" destId="{9B4BBEB0-ADCC-48B3-A276-390D1EA159B2}" srcOrd="0" destOrd="0" presId="urn:microsoft.com/office/officeart/2005/8/layout/matrix1"/>
    <dgm:cxn modelId="{11D418B5-B745-4370-B104-04535C1FA0BC}" type="presParOf" srcId="{311EF2AC-C171-471F-88C6-152A10BB9149}" destId="{7824B88F-93D6-44B9-9B36-3E6425ADBAA6}" srcOrd="1" destOrd="0" presId="urn:microsoft.com/office/officeart/2005/8/layout/matrix1"/>
    <dgm:cxn modelId="{A80FC08A-77F1-46E8-8F24-30D39ADB3BE6}" type="presParOf" srcId="{311EF2AC-C171-471F-88C6-152A10BB9149}" destId="{10CE6C61-CC43-4E66-9244-0892B2E52CD0}" srcOrd="2" destOrd="0" presId="urn:microsoft.com/office/officeart/2005/8/layout/matrix1"/>
    <dgm:cxn modelId="{FB64B25E-B7CF-49FA-9B79-F5B86D026B14}" type="presParOf" srcId="{311EF2AC-C171-471F-88C6-152A10BB9149}" destId="{722D8469-B07D-46E0-AF65-1761F84100B0}" srcOrd="3" destOrd="0" presId="urn:microsoft.com/office/officeart/2005/8/layout/matrix1"/>
    <dgm:cxn modelId="{C52BEE29-A1DB-4D96-A1A3-F1C54535DE7B}" type="presParOf" srcId="{311EF2AC-C171-471F-88C6-152A10BB9149}" destId="{B814E138-1A64-4DAA-BA87-261F7A5C8F74}" srcOrd="4" destOrd="0" presId="urn:microsoft.com/office/officeart/2005/8/layout/matrix1"/>
    <dgm:cxn modelId="{25503334-B4CB-4883-B49D-1728F42D71A9}" type="presParOf" srcId="{311EF2AC-C171-471F-88C6-152A10BB9149}" destId="{36141D99-B68C-49F9-9243-4934D1A96CA3}" srcOrd="5" destOrd="0" presId="urn:microsoft.com/office/officeart/2005/8/layout/matrix1"/>
    <dgm:cxn modelId="{DE713E12-4C2D-4FF5-AF38-27E3F6729722}" type="presParOf" srcId="{311EF2AC-C171-471F-88C6-152A10BB9149}" destId="{F1885893-D1B4-47C8-A449-9E828EB4D17D}" srcOrd="6" destOrd="0" presId="urn:microsoft.com/office/officeart/2005/8/layout/matrix1"/>
    <dgm:cxn modelId="{DFB3DB2B-BBF7-47EE-B3E7-97FD09B31997}" type="presParOf" srcId="{311EF2AC-C171-471F-88C6-152A10BB9149}" destId="{9D80819E-7589-4F7D-9F00-E4A55E8C6B92}" srcOrd="7" destOrd="0" presId="urn:microsoft.com/office/officeart/2005/8/layout/matrix1"/>
    <dgm:cxn modelId="{25DB01D3-E675-4C27-AC9B-41C8502BAF68}" type="presParOf" srcId="{3B07696F-DB5A-4AEC-A09B-C4FD3A329216}" destId="{689A8978-D0B3-473A-8BFF-373191E8B5C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7895C0-79F8-41C5-BE0B-BA8D7B8D410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4543BD3-6AAD-4A6A-8E09-8E82B9E8C1D8}">
      <dgm:prSet phldrT="[Text]" custT="1"/>
      <dgm:spPr/>
      <dgm:t>
        <a:bodyPr/>
        <a:lstStyle/>
        <a:p>
          <a:r>
            <a:rPr lang="de-DE" sz="1200" dirty="0" smtClean="0"/>
            <a:t>recherchieren</a:t>
          </a:r>
          <a:endParaRPr lang="de-DE" sz="900" dirty="0"/>
        </a:p>
      </dgm:t>
    </dgm:pt>
    <dgm:pt modelId="{3D314805-3C99-44CE-B335-1F72C9E7EA31}" type="parTrans" cxnId="{161F4C00-6416-4137-AE22-AF229A83D392}">
      <dgm:prSet/>
      <dgm:spPr/>
      <dgm:t>
        <a:bodyPr/>
        <a:lstStyle/>
        <a:p>
          <a:endParaRPr lang="de-DE"/>
        </a:p>
      </dgm:t>
    </dgm:pt>
    <dgm:pt modelId="{B4411C3B-01E5-4FCE-AEDF-4135C9F0DBCF}" type="sibTrans" cxnId="{161F4C00-6416-4137-AE22-AF229A83D392}">
      <dgm:prSet/>
      <dgm:spPr/>
      <dgm:t>
        <a:bodyPr/>
        <a:lstStyle/>
        <a:p>
          <a:endParaRPr lang="de-DE"/>
        </a:p>
      </dgm:t>
    </dgm:pt>
    <dgm:pt modelId="{85B27320-0053-4EB4-804B-6049FD91480F}">
      <dgm:prSet phldrT="[Text]" custT="1"/>
      <dgm:spPr/>
      <dgm:t>
        <a:bodyPr/>
        <a:lstStyle/>
        <a:p>
          <a:r>
            <a:rPr lang="de-DE" sz="1600" dirty="0" smtClean="0"/>
            <a:t>durchforsten von Archiven</a:t>
          </a:r>
          <a:endParaRPr lang="de-DE" sz="1600" dirty="0"/>
        </a:p>
      </dgm:t>
    </dgm:pt>
    <dgm:pt modelId="{237A79B2-FED7-42AB-AFEE-57AB3A9010D9}" type="parTrans" cxnId="{724938E7-168B-49BD-AAF4-67B937D5FC9D}">
      <dgm:prSet/>
      <dgm:spPr/>
      <dgm:t>
        <a:bodyPr/>
        <a:lstStyle/>
        <a:p>
          <a:endParaRPr lang="de-DE"/>
        </a:p>
      </dgm:t>
    </dgm:pt>
    <dgm:pt modelId="{B430CB77-C0F0-4385-A061-72D223C2D486}" type="sibTrans" cxnId="{724938E7-168B-49BD-AAF4-67B937D5FC9D}">
      <dgm:prSet/>
      <dgm:spPr/>
      <dgm:t>
        <a:bodyPr/>
        <a:lstStyle/>
        <a:p>
          <a:endParaRPr lang="de-DE"/>
        </a:p>
      </dgm:t>
    </dgm:pt>
    <dgm:pt modelId="{7151036C-82E5-420D-9BEA-03E0E8D0C7E4}">
      <dgm:prSet phldrT="[Text]"/>
      <dgm:spPr/>
      <dgm:t>
        <a:bodyPr/>
        <a:lstStyle/>
        <a:p>
          <a:endParaRPr lang="de-DE" sz="800" dirty="0"/>
        </a:p>
      </dgm:t>
    </dgm:pt>
    <dgm:pt modelId="{95F0A0D0-9557-484A-BC3D-5E4C26E21DD8}" type="parTrans" cxnId="{DAF1F9BB-D2B0-4394-BA07-C745FA972894}">
      <dgm:prSet/>
      <dgm:spPr/>
      <dgm:t>
        <a:bodyPr/>
        <a:lstStyle/>
        <a:p>
          <a:endParaRPr lang="de-DE"/>
        </a:p>
      </dgm:t>
    </dgm:pt>
    <dgm:pt modelId="{4965EB6A-7347-424D-8830-9BEB27826DAE}" type="sibTrans" cxnId="{DAF1F9BB-D2B0-4394-BA07-C745FA972894}">
      <dgm:prSet/>
      <dgm:spPr/>
      <dgm:t>
        <a:bodyPr/>
        <a:lstStyle/>
        <a:p>
          <a:endParaRPr lang="de-DE"/>
        </a:p>
      </dgm:t>
    </dgm:pt>
    <dgm:pt modelId="{2D89DCBC-C935-467B-9A8C-85F9161DC1B3}">
      <dgm:prSet phldrT="[Text]" custT="1"/>
      <dgm:spPr/>
      <dgm:t>
        <a:bodyPr/>
        <a:lstStyle/>
        <a:p>
          <a:r>
            <a:rPr lang="de-DE" sz="1200" dirty="0" smtClean="0"/>
            <a:t>zusammenfassen</a:t>
          </a:r>
          <a:endParaRPr lang="de-DE" sz="700" dirty="0"/>
        </a:p>
      </dgm:t>
    </dgm:pt>
    <dgm:pt modelId="{8FDD996C-55B5-41FC-BF08-3ED99A15247A}" type="parTrans" cxnId="{BF213686-AEBB-4716-8401-954F536BB6AE}">
      <dgm:prSet/>
      <dgm:spPr/>
      <dgm:t>
        <a:bodyPr/>
        <a:lstStyle/>
        <a:p>
          <a:endParaRPr lang="de-DE"/>
        </a:p>
      </dgm:t>
    </dgm:pt>
    <dgm:pt modelId="{8E8D8D0D-4405-4C26-A8A6-E4D7299B8D40}" type="sibTrans" cxnId="{BF213686-AEBB-4716-8401-954F536BB6AE}">
      <dgm:prSet/>
      <dgm:spPr/>
      <dgm:t>
        <a:bodyPr/>
        <a:lstStyle/>
        <a:p>
          <a:endParaRPr lang="de-DE"/>
        </a:p>
      </dgm:t>
    </dgm:pt>
    <dgm:pt modelId="{6F26D540-1F7E-411F-9150-C003DE4FDB8B}">
      <dgm:prSet phldrT="[Text]"/>
      <dgm:spPr/>
      <dgm:t>
        <a:bodyPr/>
        <a:lstStyle/>
        <a:p>
          <a:r>
            <a:rPr lang="de-DE" dirty="0" smtClean="0"/>
            <a:t>Fotos sammeln</a:t>
          </a:r>
          <a:endParaRPr lang="de-DE" dirty="0"/>
        </a:p>
      </dgm:t>
    </dgm:pt>
    <dgm:pt modelId="{CF8507FD-CC35-4CCC-B550-AC786373FE19}" type="parTrans" cxnId="{BCCAD6A6-2D84-41AF-AAED-49B07A3CDA6F}">
      <dgm:prSet/>
      <dgm:spPr/>
      <dgm:t>
        <a:bodyPr/>
        <a:lstStyle/>
        <a:p>
          <a:endParaRPr lang="de-DE"/>
        </a:p>
      </dgm:t>
    </dgm:pt>
    <dgm:pt modelId="{008BDDAE-ACD6-497A-8E4D-8876FBC5D820}" type="sibTrans" cxnId="{BCCAD6A6-2D84-41AF-AAED-49B07A3CDA6F}">
      <dgm:prSet/>
      <dgm:spPr/>
      <dgm:t>
        <a:bodyPr/>
        <a:lstStyle/>
        <a:p>
          <a:endParaRPr lang="de-DE"/>
        </a:p>
      </dgm:t>
    </dgm:pt>
    <dgm:pt modelId="{624FB1B5-8B06-46A6-857A-7F4940E8A40B}">
      <dgm:prSet phldrT="[Text]"/>
      <dgm:spPr/>
      <dgm:t>
        <a:bodyPr/>
        <a:lstStyle/>
        <a:p>
          <a:r>
            <a:rPr lang="de-DE" dirty="0" smtClean="0"/>
            <a:t>Fakten festhalten</a:t>
          </a:r>
          <a:endParaRPr lang="de-DE" dirty="0"/>
        </a:p>
      </dgm:t>
    </dgm:pt>
    <dgm:pt modelId="{31F2D949-1CDB-4119-88C1-926F6A32ABBE}" type="parTrans" cxnId="{27FF51FA-A1D2-44D4-AF5C-54115EC3A351}">
      <dgm:prSet/>
      <dgm:spPr/>
      <dgm:t>
        <a:bodyPr/>
        <a:lstStyle/>
        <a:p>
          <a:endParaRPr lang="de-DE"/>
        </a:p>
      </dgm:t>
    </dgm:pt>
    <dgm:pt modelId="{EC017FAB-4115-4829-8A2F-AD78450B77A5}" type="sibTrans" cxnId="{27FF51FA-A1D2-44D4-AF5C-54115EC3A351}">
      <dgm:prSet/>
      <dgm:spPr/>
      <dgm:t>
        <a:bodyPr/>
        <a:lstStyle/>
        <a:p>
          <a:endParaRPr lang="de-DE"/>
        </a:p>
      </dgm:t>
    </dgm:pt>
    <dgm:pt modelId="{907D60BF-7595-40B4-B386-45C8733BCFDB}">
      <dgm:prSet phldrT="[Text]" custT="1"/>
      <dgm:spPr/>
      <dgm:t>
        <a:bodyPr/>
        <a:lstStyle/>
        <a:p>
          <a:r>
            <a:rPr lang="de-DE" sz="1200" dirty="0" smtClean="0"/>
            <a:t>texten</a:t>
          </a:r>
          <a:endParaRPr lang="de-DE" sz="700" dirty="0"/>
        </a:p>
      </dgm:t>
    </dgm:pt>
    <dgm:pt modelId="{28298A7A-5907-40CC-BC90-C33DD9AA77D0}" type="parTrans" cxnId="{A2A13BC8-6CEC-4303-BB54-CEB4380023AA}">
      <dgm:prSet/>
      <dgm:spPr/>
      <dgm:t>
        <a:bodyPr/>
        <a:lstStyle/>
        <a:p>
          <a:endParaRPr lang="de-DE"/>
        </a:p>
      </dgm:t>
    </dgm:pt>
    <dgm:pt modelId="{83C7DE48-F5CB-4045-BAFE-84DDAEA0D217}" type="sibTrans" cxnId="{A2A13BC8-6CEC-4303-BB54-CEB4380023AA}">
      <dgm:prSet/>
      <dgm:spPr/>
      <dgm:t>
        <a:bodyPr/>
        <a:lstStyle/>
        <a:p>
          <a:endParaRPr lang="de-DE"/>
        </a:p>
      </dgm:t>
    </dgm:pt>
    <dgm:pt modelId="{D485FB51-CE69-4540-B4C7-B72DA4E2C711}">
      <dgm:prSet phldrT="[Text]"/>
      <dgm:spPr/>
      <dgm:t>
        <a:bodyPr/>
        <a:lstStyle/>
        <a:p>
          <a:r>
            <a:rPr lang="de-DE" dirty="0" smtClean="0"/>
            <a:t>Text in Rap Strophen umwandeln</a:t>
          </a:r>
          <a:endParaRPr lang="de-DE" dirty="0"/>
        </a:p>
      </dgm:t>
    </dgm:pt>
    <dgm:pt modelId="{711E586D-2446-42D3-8EDA-9FEF67D44C84}" type="parTrans" cxnId="{9B817343-E563-46B9-8C19-26860EC474F5}">
      <dgm:prSet/>
      <dgm:spPr/>
      <dgm:t>
        <a:bodyPr/>
        <a:lstStyle/>
        <a:p>
          <a:endParaRPr lang="de-DE"/>
        </a:p>
      </dgm:t>
    </dgm:pt>
    <dgm:pt modelId="{78B2C16B-F3BE-403A-BBED-ED636873D5E2}" type="sibTrans" cxnId="{9B817343-E563-46B9-8C19-26860EC474F5}">
      <dgm:prSet/>
      <dgm:spPr/>
      <dgm:t>
        <a:bodyPr/>
        <a:lstStyle/>
        <a:p>
          <a:endParaRPr lang="de-DE"/>
        </a:p>
      </dgm:t>
    </dgm:pt>
    <dgm:pt modelId="{079EB0BA-FBEA-4690-B338-FB90BDF8C01E}">
      <dgm:prSet phldrT="[Text]"/>
      <dgm:spPr/>
      <dgm:t>
        <a:bodyPr/>
        <a:lstStyle/>
        <a:p>
          <a:r>
            <a:rPr lang="de-DE" dirty="0" smtClean="0"/>
            <a:t>passenden Beat suchen</a:t>
          </a:r>
          <a:endParaRPr lang="de-DE" dirty="0"/>
        </a:p>
      </dgm:t>
    </dgm:pt>
    <dgm:pt modelId="{E6C65197-EE09-4ECF-9A15-D6384BA75C6D}" type="parTrans" cxnId="{1991D212-AFB2-48C3-B9C1-0369CD1C0AEF}">
      <dgm:prSet/>
      <dgm:spPr/>
      <dgm:t>
        <a:bodyPr/>
        <a:lstStyle/>
        <a:p>
          <a:endParaRPr lang="de-DE"/>
        </a:p>
      </dgm:t>
    </dgm:pt>
    <dgm:pt modelId="{8568E020-B712-4DB4-97DA-8B2837F280EE}" type="sibTrans" cxnId="{1991D212-AFB2-48C3-B9C1-0369CD1C0AEF}">
      <dgm:prSet/>
      <dgm:spPr/>
      <dgm:t>
        <a:bodyPr/>
        <a:lstStyle/>
        <a:p>
          <a:endParaRPr lang="de-DE"/>
        </a:p>
      </dgm:t>
    </dgm:pt>
    <dgm:pt modelId="{09C61ACB-7448-41B5-9D67-093342241C19}">
      <dgm:prSet phldrT="[Text]" custT="1"/>
      <dgm:spPr/>
      <dgm:t>
        <a:bodyPr/>
        <a:lstStyle/>
        <a:p>
          <a:r>
            <a:rPr lang="de-DE" sz="1600" dirty="0" smtClean="0"/>
            <a:t>Zeitgeister interviewen</a:t>
          </a:r>
          <a:endParaRPr lang="de-DE" sz="1600" dirty="0"/>
        </a:p>
      </dgm:t>
    </dgm:pt>
    <dgm:pt modelId="{35E54580-494A-47BA-B9B6-62C019E01533}" type="parTrans" cxnId="{236F2BF5-4325-4F90-A520-80E0924720CA}">
      <dgm:prSet/>
      <dgm:spPr/>
      <dgm:t>
        <a:bodyPr/>
        <a:lstStyle/>
        <a:p>
          <a:endParaRPr lang="de-DE"/>
        </a:p>
      </dgm:t>
    </dgm:pt>
    <dgm:pt modelId="{4DC9EA77-CEFD-48A3-A52D-20C98DF30BA2}" type="sibTrans" cxnId="{236F2BF5-4325-4F90-A520-80E0924720CA}">
      <dgm:prSet/>
      <dgm:spPr/>
      <dgm:t>
        <a:bodyPr/>
        <a:lstStyle/>
        <a:p>
          <a:endParaRPr lang="de-DE"/>
        </a:p>
      </dgm:t>
    </dgm:pt>
    <dgm:pt modelId="{FABDF3FD-2840-4DB3-A7C8-D782EBAA312E}">
      <dgm:prSet phldrT="[Text]" custT="1"/>
      <dgm:spPr/>
      <dgm:t>
        <a:bodyPr/>
        <a:lstStyle/>
        <a:p>
          <a:r>
            <a:rPr lang="de-DE" sz="1600" dirty="0" smtClean="0"/>
            <a:t>Fotos ansehen</a:t>
          </a:r>
          <a:endParaRPr lang="de-DE" sz="1600" dirty="0"/>
        </a:p>
      </dgm:t>
    </dgm:pt>
    <dgm:pt modelId="{7A9C0C95-08B2-46FA-B927-50C08D9A2312}" type="parTrans" cxnId="{A2586627-2D28-4F9D-B38B-806942412B20}">
      <dgm:prSet/>
      <dgm:spPr/>
      <dgm:t>
        <a:bodyPr/>
        <a:lstStyle/>
        <a:p>
          <a:endParaRPr lang="de-DE"/>
        </a:p>
      </dgm:t>
    </dgm:pt>
    <dgm:pt modelId="{8DF782DC-1962-499A-B2F3-246E649E81C9}" type="sibTrans" cxnId="{A2586627-2D28-4F9D-B38B-806942412B20}">
      <dgm:prSet/>
      <dgm:spPr/>
      <dgm:t>
        <a:bodyPr/>
        <a:lstStyle/>
        <a:p>
          <a:endParaRPr lang="de-DE"/>
        </a:p>
      </dgm:t>
    </dgm:pt>
    <dgm:pt modelId="{12F5F35F-8942-495C-A15E-E76B556BF71F}">
      <dgm:prSet custT="1"/>
      <dgm:spPr/>
      <dgm:t>
        <a:bodyPr/>
        <a:lstStyle/>
        <a:p>
          <a:r>
            <a:rPr lang="de-DE" sz="1200" dirty="0" smtClean="0"/>
            <a:t>auf-nehmen</a:t>
          </a:r>
          <a:endParaRPr lang="de-DE" sz="1100" dirty="0"/>
        </a:p>
      </dgm:t>
    </dgm:pt>
    <dgm:pt modelId="{C2CB5E3F-55E0-49E1-82CF-603A0467F70F}" type="parTrans" cxnId="{84C0FC81-DA9E-4E3D-A82D-8B42DBF3A6B6}">
      <dgm:prSet/>
      <dgm:spPr/>
      <dgm:t>
        <a:bodyPr/>
        <a:lstStyle/>
        <a:p>
          <a:endParaRPr lang="de-DE"/>
        </a:p>
      </dgm:t>
    </dgm:pt>
    <dgm:pt modelId="{2174D469-5272-463E-8B23-DC45264167F3}" type="sibTrans" cxnId="{84C0FC81-DA9E-4E3D-A82D-8B42DBF3A6B6}">
      <dgm:prSet/>
      <dgm:spPr/>
      <dgm:t>
        <a:bodyPr/>
        <a:lstStyle/>
        <a:p>
          <a:endParaRPr lang="de-DE"/>
        </a:p>
      </dgm:t>
    </dgm:pt>
    <dgm:pt modelId="{4B090A4D-C396-4EA9-99CB-EA74909C6CEA}">
      <dgm:prSet/>
      <dgm:spPr/>
      <dgm:t>
        <a:bodyPr/>
        <a:lstStyle/>
        <a:p>
          <a:r>
            <a:rPr lang="de-DE" dirty="0" smtClean="0"/>
            <a:t>Rap aufnehmen</a:t>
          </a:r>
          <a:endParaRPr lang="de-DE" dirty="0"/>
        </a:p>
      </dgm:t>
    </dgm:pt>
    <dgm:pt modelId="{571BCB1E-85B8-469D-B09A-80A72E690C02}" type="parTrans" cxnId="{5506FCC4-E488-4A47-8888-9681B4298034}">
      <dgm:prSet/>
      <dgm:spPr/>
      <dgm:t>
        <a:bodyPr/>
        <a:lstStyle/>
        <a:p>
          <a:endParaRPr lang="de-DE"/>
        </a:p>
      </dgm:t>
    </dgm:pt>
    <dgm:pt modelId="{CE74D2E3-FD9D-408B-98F0-9EFA7B2024A9}" type="sibTrans" cxnId="{5506FCC4-E488-4A47-8888-9681B4298034}">
      <dgm:prSet/>
      <dgm:spPr/>
      <dgm:t>
        <a:bodyPr/>
        <a:lstStyle/>
        <a:p>
          <a:endParaRPr lang="de-DE"/>
        </a:p>
      </dgm:t>
    </dgm:pt>
    <dgm:pt modelId="{1B836C1E-CF53-4996-B3B2-CAF3BC081E31}">
      <dgm:prSet/>
      <dgm:spPr/>
      <dgm:t>
        <a:bodyPr/>
        <a:lstStyle/>
        <a:p>
          <a:r>
            <a:rPr lang="de-DE" dirty="0" smtClean="0"/>
            <a:t>Drehbuch erstellen</a:t>
          </a:r>
          <a:endParaRPr lang="de-DE" dirty="0"/>
        </a:p>
      </dgm:t>
    </dgm:pt>
    <dgm:pt modelId="{CE63C39D-280E-4B1C-A1D1-3417060489D2}" type="parTrans" cxnId="{16BED08A-F685-4DF3-B388-CA2D9B952190}">
      <dgm:prSet/>
      <dgm:spPr/>
      <dgm:t>
        <a:bodyPr/>
        <a:lstStyle/>
        <a:p>
          <a:endParaRPr lang="de-DE"/>
        </a:p>
      </dgm:t>
    </dgm:pt>
    <dgm:pt modelId="{42D41194-A3FD-44AD-AC25-22410DC7F791}" type="sibTrans" cxnId="{16BED08A-F685-4DF3-B388-CA2D9B952190}">
      <dgm:prSet/>
      <dgm:spPr/>
      <dgm:t>
        <a:bodyPr/>
        <a:lstStyle/>
        <a:p>
          <a:endParaRPr lang="de-DE"/>
        </a:p>
      </dgm:t>
    </dgm:pt>
    <dgm:pt modelId="{29910B73-5B30-4055-961F-A27D19074372}">
      <dgm:prSet/>
      <dgm:spPr/>
      <dgm:t>
        <a:bodyPr/>
        <a:lstStyle/>
        <a:p>
          <a:r>
            <a:rPr lang="de-DE" dirty="0" smtClean="0"/>
            <a:t>Video drehen</a:t>
          </a:r>
          <a:endParaRPr lang="de-DE" dirty="0"/>
        </a:p>
      </dgm:t>
    </dgm:pt>
    <dgm:pt modelId="{94C21EA6-6044-49F9-AA4E-B1EAF384B88D}" type="parTrans" cxnId="{83F87B11-40C0-494A-A663-0983C5E2C0E4}">
      <dgm:prSet/>
      <dgm:spPr/>
      <dgm:t>
        <a:bodyPr/>
        <a:lstStyle/>
        <a:p>
          <a:endParaRPr lang="de-DE"/>
        </a:p>
      </dgm:t>
    </dgm:pt>
    <dgm:pt modelId="{70D333DE-5475-4ACA-B630-37F3585E0EB7}" type="sibTrans" cxnId="{83F87B11-40C0-494A-A663-0983C5E2C0E4}">
      <dgm:prSet/>
      <dgm:spPr/>
      <dgm:t>
        <a:bodyPr/>
        <a:lstStyle/>
        <a:p>
          <a:endParaRPr lang="de-DE"/>
        </a:p>
      </dgm:t>
    </dgm:pt>
    <dgm:pt modelId="{67203DC4-FF7C-467E-9E1D-27B89B207E22}" type="pres">
      <dgm:prSet presAssocID="{887895C0-79F8-41C5-BE0B-BA8D7B8D4106}" presName="linearFlow" presStyleCnt="0">
        <dgm:presLayoutVars>
          <dgm:dir/>
          <dgm:animLvl val="lvl"/>
          <dgm:resizeHandles val="exact"/>
        </dgm:presLayoutVars>
      </dgm:prSet>
      <dgm:spPr/>
    </dgm:pt>
    <dgm:pt modelId="{DBCC4D0D-3F13-43A1-BE14-B098597F32F6}" type="pres">
      <dgm:prSet presAssocID="{D4543BD3-6AAD-4A6A-8E09-8E82B9E8C1D8}" presName="composite" presStyleCnt="0"/>
      <dgm:spPr/>
    </dgm:pt>
    <dgm:pt modelId="{0DAD0CD3-B7E0-4B0A-8102-E1258008E8D3}" type="pres">
      <dgm:prSet presAssocID="{D4543BD3-6AAD-4A6A-8E09-8E82B9E8C1D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795DC3B-F490-4DAD-A0D5-36F462520F9F}" type="pres">
      <dgm:prSet presAssocID="{D4543BD3-6AAD-4A6A-8E09-8E82B9E8C1D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F044B6F-D119-4E3C-996D-27D595293ACE}" type="pres">
      <dgm:prSet presAssocID="{B4411C3B-01E5-4FCE-AEDF-4135C9F0DBCF}" presName="sp" presStyleCnt="0"/>
      <dgm:spPr/>
    </dgm:pt>
    <dgm:pt modelId="{6086B3BA-38CC-404A-B38C-2FE203C2F3F1}" type="pres">
      <dgm:prSet presAssocID="{2D89DCBC-C935-467B-9A8C-85F9161DC1B3}" presName="composite" presStyleCnt="0"/>
      <dgm:spPr/>
    </dgm:pt>
    <dgm:pt modelId="{8D0E377A-CE4C-42A3-B531-34297BE9054D}" type="pres">
      <dgm:prSet presAssocID="{2D89DCBC-C935-467B-9A8C-85F9161DC1B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883611-088B-4065-8BA2-D85D2083FF50}" type="pres">
      <dgm:prSet presAssocID="{2D89DCBC-C935-467B-9A8C-85F9161DC1B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115385-D553-45D9-9603-CCCF36002C36}" type="pres">
      <dgm:prSet presAssocID="{8E8D8D0D-4405-4C26-A8A6-E4D7299B8D40}" presName="sp" presStyleCnt="0"/>
      <dgm:spPr/>
    </dgm:pt>
    <dgm:pt modelId="{C05DED38-DC32-4CD3-9A95-592E6E55CFDF}" type="pres">
      <dgm:prSet presAssocID="{907D60BF-7595-40B4-B386-45C8733BCFDB}" presName="composite" presStyleCnt="0"/>
      <dgm:spPr/>
    </dgm:pt>
    <dgm:pt modelId="{4D0813C7-54CB-460A-B0AC-C79F55668E64}" type="pres">
      <dgm:prSet presAssocID="{907D60BF-7595-40B4-B386-45C8733BCFDB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C4910E0-9254-4F01-8BCD-0136C16C5A35}" type="pres">
      <dgm:prSet presAssocID="{907D60BF-7595-40B4-B386-45C8733BCFDB}" presName="descendantText" presStyleLbl="alignAcc1" presStyleIdx="2" presStyleCnt="4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F0FB077-E778-46CC-868B-C1EB7FCAFE8A}" type="pres">
      <dgm:prSet presAssocID="{83C7DE48-F5CB-4045-BAFE-84DDAEA0D217}" presName="sp" presStyleCnt="0"/>
      <dgm:spPr/>
    </dgm:pt>
    <dgm:pt modelId="{B0F36FB1-3B85-4DA8-B025-05F47E0C7038}" type="pres">
      <dgm:prSet presAssocID="{12F5F35F-8942-495C-A15E-E76B556BF71F}" presName="composite" presStyleCnt="0"/>
      <dgm:spPr/>
    </dgm:pt>
    <dgm:pt modelId="{C4BBD25A-EDF2-4B33-BBA7-48AE9911D962}" type="pres">
      <dgm:prSet presAssocID="{12F5F35F-8942-495C-A15E-E76B556BF71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C35EDB0-BDCB-4C5E-906E-E971D61C23E2}" type="pres">
      <dgm:prSet presAssocID="{12F5F35F-8942-495C-A15E-E76B556BF71F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BF213686-AEBB-4716-8401-954F536BB6AE}" srcId="{887895C0-79F8-41C5-BE0B-BA8D7B8D4106}" destId="{2D89DCBC-C935-467B-9A8C-85F9161DC1B3}" srcOrd="1" destOrd="0" parTransId="{8FDD996C-55B5-41FC-BF08-3ED99A15247A}" sibTransId="{8E8D8D0D-4405-4C26-A8A6-E4D7299B8D40}"/>
    <dgm:cxn modelId="{6AFCBE33-206D-433F-ABD3-E41993AA7842}" type="presOf" srcId="{4B090A4D-C396-4EA9-99CB-EA74909C6CEA}" destId="{CC35EDB0-BDCB-4C5E-906E-E971D61C23E2}" srcOrd="0" destOrd="0" presId="urn:microsoft.com/office/officeart/2005/8/layout/chevron2"/>
    <dgm:cxn modelId="{BCCAD6A6-2D84-41AF-AAED-49B07A3CDA6F}" srcId="{2D89DCBC-C935-467B-9A8C-85F9161DC1B3}" destId="{6F26D540-1F7E-411F-9150-C003DE4FDB8B}" srcOrd="0" destOrd="0" parTransId="{CF8507FD-CC35-4CCC-B550-AC786373FE19}" sibTransId="{008BDDAE-ACD6-497A-8E4D-8876FBC5D820}"/>
    <dgm:cxn modelId="{5506FCC4-E488-4A47-8888-9681B4298034}" srcId="{12F5F35F-8942-495C-A15E-E76B556BF71F}" destId="{4B090A4D-C396-4EA9-99CB-EA74909C6CEA}" srcOrd="0" destOrd="0" parTransId="{571BCB1E-85B8-469D-B09A-80A72E690C02}" sibTransId="{CE74D2E3-FD9D-408B-98F0-9EFA7B2024A9}"/>
    <dgm:cxn modelId="{4B6F939A-4B3F-4C1B-845D-9D3909FA6C6B}" type="presOf" srcId="{7151036C-82E5-420D-9BEA-03E0E8D0C7E4}" destId="{5795DC3B-F490-4DAD-A0D5-36F462520F9F}" srcOrd="0" destOrd="3" presId="urn:microsoft.com/office/officeart/2005/8/layout/chevron2"/>
    <dgm:cxn modelId="{27FF51FA-A1D2-44D4-AF5C-54115EC3A351}" srcId="{2D89DCBC-C935-467B-9A8C-85F9161DC1B3}" destId="{624FB1B5-8B06-46A6-857A-7F4940E8A40B}" srcOrd="1" destOrd="0" parTransId="{31F2D949-1CDB-4119-88C1-926F6A32ABBE}" sibTransId="{EC017FAB-4115-4829-8A2F-AD78450B77A5}"/>
    <dgm:cxn modelId="{83F87B11-40C0-494A-A663-0983C5E2C0E4}" srcId="{12F5F35F-8942-495C-A15E-E76B556BF71F}" destId="{29910B73-5B30-4055-961F-A27D19074372}" srcOrd="2" destOrd="0" parTransId="{94C21EA6-6044-49F9-AA4E-B1EAF384B88D}" sibTransId="{70D333DE-5475-4ACA-B630-37F3585E0EB7}"/>
    <dgm:cxn modelId="{83CD9C0A-DE8D-445F-AB34-9D875AF8D762}" type="presOf" srcId="{2D89DCBC-C935-467B-9A8C-85F9161DC1B3}" destId="{8D0E377A-CE4C-42A3-B531-34297BE9054D}" srcOrd="0" destOrd="0" presId="urn:microsoft.com/office/officeart/2005/8/layout/chevron2"/>
    <dgm:cxn modelId="{161F4C00-6416-4137-AE22-AF229A83D392}" srcId="{887895C0-79F8-41C5-BE0B-BA8D7B8D4106}" destId="{D4543BD3-6AAD-4A6A-8E09-8E82B9E8C1D8}" srcOrd="0" destOrd="0" parTransId="{3D314805-3C99-44CE-B335-1F72C9E7EA31}" sibTransId="{B4411C3B-01E5-4FCE-AEDF-4135C9F0DBCF}"/>
    <dgm:cxn modelId="{84C0FC81-DA9E-4E3D-A82D-8B42DBF3A6B6}" srcId="{887895C0-79F8-41C5-BE0B-BA8D7B8D4106}" destId="{12F5F35F-8942-495C-A15E-E76B556BF71F}" srcOrd="3" destOrd="0" parTransId="{C2CB5E3F-55E0-49E1-82CF-603A0467F70F}" sibTransId="{2174D469-5272-463E-8B23-DC45264167F3}"/>
    <dgm:cxn modelId="{724938E7-168B-49BD-AAF4-67B937D5FC9D}" srcId="{D4543BD3-6AAD-4A6A-8E09-8E82B9E8C1D8}" destId="{85B27320-0053-4EB4-804B-6049FD91480F}" srcOrd="0" destOrd="0" parTransId="{237A79B2-FED7-42AB-AFEE-57AB3A9010D9}" sibTransId="{B430CB77-C0F0-4385-A061-72D223C2D486}"/>
    <dgm:cxn modelId="{A2586627-2D28-4F9D-B38B-806942412B20}" srcId="{D4543BD3-6AAD-4A6A-8E09-8E82B9E8C1D8}" destId="{FABDF3FD-2840-4DB3-A7C8-D782EBAA312E}" srcOrd="2" destOrd="0" parTransId="{7A9C0C95-08B2-46FA-B927-50C08D9A2312}" sibTransId="{8DF782DC-1962-499A-B2F3-246E649E81C9}"/>
    <dgm:cxn modelId="{4933469D-8C78-4AF9-9FA2-6CEC534DB6EC}" type="presOf" srcId="{D4543BD3-6AAD-4A6A-8E09-8E82B9E8C1D8}" destId="{0DAD0CD3-B7E0-4B0A-8102-E1258008E8D3}" srcOrd="0" destOrd="0" presId="urn:microsoft.com/office/officeart/2005/8/layout/chevron2"/>
    <dgm:cxn modelId="{96A09968-955F-4418-B2B2-6D9C05648682}" type="presOf" srcId="{D485FB51-CE69-4540-B4C7-B72DA4E2C711}" destId="{DC4910E0-9254-4F01-8BCD-0136C16C5A35}" srcOrd="0" destOrd="0" presId="urn:microsoft.com/office/officeart/2005/8/layout/chevron2"/>
    <dgm:cxn modelId="{13F1CAAA-1E6C-4EF3-BF80-AD42BA2B582A}" type="presOf" srcId="{FABDF3FD-2840-4DB3-A7C8-D782EBAA312E}" destId="{5795DC3B-F490-4DAD-A0D5-36F462520F9F}" srcOrd="0" destOrd="2" presId="urn:microsoft.com/office/officeart/2005/8/layout/chevron2"/>
    <dgm:cxn modelId="{A2654BAD-CD6B-4081-820E-899C67655055}" type="presOf" srcId="{624FB1B5-8B06-46A6-857A-7F4940E8A40B}" destId="{8F883611-088B-4065-8BA2-D85D2083FF50}" srcOrd="0" destOrd="1" presId="urn:microsoft.com/office/officeart/2005/8/layout/chevron2"/>
    <dgm:cxn modelId="{7BC3E59D-76DB-449F-9BE1-BB1381C67E02}" type="presOf" srcId="{12F5F35F-8942-495C-A15E-E76B556BF71F}" destId="{C4BBD25A-EDF2-4B33-BBA7-48AE9911D962}" srcOrd="0" destOrd="0" presId="urn:microsoft.com/office/officeart/2005/8/layout/chevron2"/>
    <dgm:cxn modelId="{238D2A74-2997-4F6A-8554-607467532F33}" type="presOf" srcId="{907D60BF-7595-40B4-B386-45C8733BCFDB}" destId="{4D0813C7-54CB-460A-B0AC-C79F55668E64}" srcOrd="0" destOrd="0" presId="urn:microsoft.com/office/officeart/2005/8/layout/chevron2"/>
    <dgm:cxn modelId="{FA4EC1E7-7AEE-4AB2-81A4-9E9FF61949AE}" type="presOf" srcId="{887895C0-79F8-41C5-BE0B-BA8D7B8D4106}" destId="{67203DC4-FF7C-467E-9E1D-27B89B207E22}" srcOrd="0" destOrd="0" presId="urn:microsoft.com/office/officeart/2005/8/layout/chevron2"/>
    <dgm:cxn modelId="{9B817343-E563-46B9-8C19-26860EC474F5}" srcId="{907D60BF-7595-40B4-B386-45C8733BCFDB}" destId="{D485FB51-CE69-4540-B4C7-B72DA4E2C711}" srcOrd="0" destOrd="0" parTransId="{711E586D-2446-42D3-8EDA-9FEF67D44C84}" sibTransId="{78B2C16B-F3BE-403A-BBED-ED636873D5E2}"/>
    <dgm:cxn modelId="{A2A13BC8-6CEC-4303-BB54-CEB4380023AA}" srcId="{887895C0-79F8-41C5-BE0B-BA8D7B8D4106}" destId="{907D60BF-7595-40B4-B386-45C8733BCFDB}" srcOrd="2" destOrd="0" parTransId="{28298A7A-5907-40CC-BC90-C33DD9AA77D0}" sibTransId="{83C7DE48-F5CB-4045-BAFE-84DDAEA0D217}"/>
    <dgm:cxn modelId="{DAF1F9BB-D2B0-4394-BA07-C745FA972894}" srcId="{D4543BD3-6AAD-4A6A-8E09-8E82B9E8C1D8}" destId="{7151036C-82E5-420D-9BEA-03E0E8D0C7E4}" srcOrd="3" destOrd="0" parTransId="{95F0A0D0-9557-484A-BC3D-5E4C26E21DD8}" sibTransId="{4965EB6A-7347-424D-8830-9BEB27826DAE}"/>
    <dgm:cxn modelId="{D38AA5FF-F1F3-4058-9302-5BDB8662E6EB}" type="presOf" srcId="{079EB0BA-FBEA-4690-B338-FB90BDF8C01E}" destId="{DC4910E0-9254-4F01-8BCD-0136C16C5A35}" srcOrd="0" destOrd="1" presId="urn:microsoft.com/office/officeart/2005/8/layout/chevron2"/>
    <dgm:cxn modelId="{86A3CEBB-3150-406D-BFAE-B5876FB4E969}" type="presOf" srcId="{09C61ACB-7448-41B5-9D67-093342241C19}" destId="{5795DC3B-F490-4DAD-A0D5-36F462520F9F}" srcOrd="0" destOrd="1" presId="urn:microsoft.com/office/officeart/2005/8/layout/chevron2"/>
    <dgm:cxn modelId="{EA0E7361-EB80-4787-B0EB-69EDEB6E123B}" type="presOf" srcId="{29910B73-5B30-4055-961F-A27D19074372}" destId="{CC35EDB0-BDCB-4C5E-906E-E971D61C23E2}" srcOrd="0" destOrd="2" presId="urn:microsoft.com/office/officeart/2005/8/layout/chevron2"/>
    <dgm:cxn modelId="{236F2BF5-4325-4F90-A520-80E0924720CA}" srcId="{D4543BD3-6AAD-4A6A-8E09-8E82B9E8C1D8}" destId="{09C61ACB-7448-41B5-9D67-093342241C19}" srcOrd="1" destOrd="0" parTransId="{35E54580-494A-47BA-B9B6-62C019E01533}" sibTransId="{4DC9EA77-CEFD-48A3-A52D-20C98DF30BA2}"/>
    <dgm:cxn modelId="{EC64E6F7-4E92-4300-B766-47F90053979F}" type="presOf" srcId="{85B27320-0053-4EB4-804B-6049FD91480F}" destId="{5795DC3B-F490-4DAD-A0D5-36F462520F9F}" srcOrd="0" destOrd="0" presId="urn:microsoft.com/office/officeart/2005/8/layout/chevron2"/>
    <dgm:cxn modelId="{478FD69B-8D28-4D1D-B472-D1704763E19C}" type="presOf" srcId="{6F26D540-1F7E-411F-9150-C003DE4FDB8B}" destId="{8F883611-088B-4065-8BA2-D85D2083FF50}" srcOrd="0" destOrd="0" presId="urn:microsoft.com/office/officeart/2005/8/layout/chevron2"/>
    <dgm:cxn modelId="{31D29F31-E799-4519-BC61-91D2825E91C2}" type="presOf" srcId="{1B836C1E-CF53-4996-B3B2-CAF3BC081E31}" destId="{CC35EDB0-BDCB-4C5E-906E-E971D61C23E2}" srcOrd="0" destOrd="1" presId="urn:microsoft.com/office/officeart/2005/8/layout/chevron2"/>
    <dgm:cxn modelId="{16BED08A-F685-4DF3-B388-CA2D9B952190}" srcId="{12F5F35F-8942-495C-A15E-E76B556BF71F}" destId="{1B836C1E-CF53-4996-B3B2-CAF3BC081E31}" srcOrd="1" destOrd="0" parTransId="{CE63C39D-280E-4B1C-A1D1-3417060489D2}" sibTransId="{42D41194-A3FD-44AD-AC25-22410DC7F791}"/>
    <dgm:cxn modelId="{1991D212-AFB2-48C3-B9C1-0369CD1C0AEF}" srcId="{907D60BF-7595-40B4-B386-45C8733BCFDB}" destId="{079EB0BA-FBEA-4690-B338-FB90BDF8C01E}" srcOrd="1" destOrd="0" parTransId="{E6C65197-EE09-4ECF-9A15-D6384BA75C6D}" sibTransId="{8568E020-B712-4DB4-97DA-8B2837F280EE}"/>
    <dgm:cxn modelId="{4C7F154F-4159-4AA2-93E9-CB5910E59D38}" type="presParOf" srcId="{67203DC4-FF7C-467E-9E1D-27B89B207E22}" destId="{DBCC4D0D-3F13-43A1-BE14-B098597F32F6}" srcOrd="0" destOrd="0" presId="urn:microsoft.com/office/officeart/2005/8/layout/chevron2"/>
    <dgm:cxn modelId="{BC496EBE-2147-432C-AAD1-7535963854B9}" type="presParOf" srcId="{DBCC4D0D-3F13-43A1-BE14-B098597F32F6}" destId="{0DAD0CD3-B7E0-4B0A-8102-E1258008E8D3}" srcOrd="0" destOrd="0" presId="urn:microsoft.com/office/officeart/2005/8/layout/chevron2"/>
    <dgm:cxn modelId="{D51B8568-B1AC-44E6-99E8-3B7522F6C29F}" type="presParOf" srcId="{DBCC4D0D-3F13-43A1-BE14-B098597F32F6}" destId="{5795DC3B-F490-4DAD-A0D5-36F462520F9F}" srcOrd="1" destOrd="0" presId="urn:microsoft.com/office/officeart/2005/8/layout/chevron2"/>
    <dgm:cxn modelId="{8B7751DC-BD5B-4082-926A-6BB782070917}" type="presParOf" srcId="{67203DC4-FF7C-467E-9E1D-27B89B207E22}" destId="{AF044B6F-D119-4E3C-996D-27D595293ACE}" srcOrd="1" destOrd="0" presId="urn:microsoft.com/office/officeart/2005/8/layout/chevron2"/>
    <dgm:cxn modelId="{5D76C3C3-9876-4664-97A4-F0EA4344A7D9}" type="presParOf" srcId="{67203DC4-FF7C-467E-9E1D-27B89B207E22}" destId="{6086B3BA-38CC-404A-B38C-2FE203C2F3F1}" srcOrd="2" destOrd="0" presId="urn:microsoft.com/office/officeart/2005/8/layout/chevron2"/>
    <dgm:cxn modelId="{6A6C05CB-2414-4FFE-9715-B640816C0536}" type="presParOf" srcId="{6086B3BA-38CC-404A-B38C-2FE203C2F3F1}" destId="{8D0E377A-CE4C-42A3-B531-34297BE9054D}" srcOrd="0" destOrd="0" presId="urn:microsoft.com/office/officeart/2005/8/layout/chevron2"/>
    <dgm:cxn modelId="{1FD1E171-0B53-4A49-B502-CD11BDF8AADF}" type="presParOf" srcId="{6086B3BA-38CC-404A-B38C-2FE203C2F3F1}" destId="{8F883611-088B-4065-8BA2-D85D2083FF50}" srcOrd="1" destOrd="0" presId="urn:microsoft.com/office/officeart/2005/8/layout/chevron2"/>
    <dgm:cxn modelId="{C3BB4BE6-C496-4772-8A72-0BACC2576691}" type="presParOf" srcId="{67203DC4-FF7C-467E-9E1D-27B89B207E22}" destId="{70115385-D553-45D9-9603-CCCF36002C36}" srcOrd="3" destOrd="0" presId="urn:microsoft.com/office/officeart/2005/8/layout/chevron2"/>
    <dgm:cxn modelId="{9918C4A6-FE64-435D-A954-9544BCE1304D}" type="presParOf" srcId="{67203DC4-FF7C-467E-9E1D-27B89B207E22}" destId="{C05DED38-DC32-4CD3-9A95-592E6E55CFDF}" srcOrd="4" destOrd="0" presId="urn:microsoft.com/office/officeart/2005/8/layout/chevron2"/>
    <dgm:cxn modelId="{BB24660A-2E10-4D92-9F5F-A0856855F52E}" type="presParOf" srcId="{C05DED38-DC32-4CD3-9A95-592E6E55CFDF}" destId="{4D0813C7-54CB-460A-B0AC-C79F55668E64}" srcOrd="0" destOrd="0" presId="urn:microsoft.com/office/officeart/2005/8/layout/chevron2"/>
    <dgm:cxn modelId="{D398C111-9EE9-4D88-B1DA-F268E8B8F875}" type="presParOf" srcId="{C05DED38-DC32-4CD3-9A95-592E6E55CFDF}" destId="{DC4910E0-9254-4F01-8BCD-0136C16C5A35}" srcOrd="1" destOrd="0" presId="urn:microsoft.com/office/officeart/2005/8/layout/chevron2"/>
    <dgm:cxn modelId="{54423262-DDF7-43EA-BB7E-0A62D79FC15F}" type="presParOf" srcId="{67203DC4-FF7C-467E-9E1D-27B89B207E22}" destId="{0F0FB077-E778-46CC-868B-C1EB7FCAFE8A}" srcOrd="5" destOrd="0" presId="urn:microsoft.com/office/officeart/2005/8/layout/chevron2"/>
    <dgm:cxn modelId="{D2CA04BD-E5E8-4F47-BBB3-66EB6CC25FF3}" type="presParOf" srcId="{67203DC4-FF7C-467E-9E1D-27B89B207E22}" destId="{B0F36FB1-3B85-4DA8-B025-05F47E0C7038}" srcOrd="6" destOrd="0" presId="urn:microsoft.com/office/officeart/2005/8/layout/chevron2"/>
    <dgm:cxn modelId="{48AFD21A-09FD-4D96-A3F9-FB21FDD9E531}" type="presParOf" srcId="{B0F36FB1-3B85-4DA8-B025-05F47E0C7038}" destId="{C4BBD25A-EDF2-4B33-BBA7-48AE9911D962}" srcOrd="0" destOrd="0" presId="urn:microsoft.com/office/officeart/2005/8/layout/chevron2"/>
    <dgm:cxn modelId="{2F52BC5F-EB65-4A42-97A0-8B3B7B70F95C}" type="presParOf" srcId="{B0F36FB1-3B85-4DA8-B025-05F47E0C7038}" destId="{CC35EDB0-BDCB-4C5E-906E-E971D61C23E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90EA4-8548-434E-B95D-02D2AD5B5D42}">
      <dsp:nvSpPr>
        <dsp:cNvPr id="0" name=""/>
        <dsp:cNvSpPr/>
      </dsp:nvSpPr>
      <dsp:spPr>
        <a:xfrm>
          <a:off x="3939471" y="1518501"/>
          <a:ext cx="1660911" cy="1240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100 Jahre Burgenland Projekt</a:t>
          </a:r>
          <a:endParaRPr lang="de-DE" sz="1500" kern="1200" dirty="0"/>
        </a:p>
      </dsp:txBody>
      <dsp:txXfrm>
        <a:off x="4182706" y="1700216"/>
        <a:ext cx="1174441" cy="877398"/>
      </dsp:txXfrm>
    </dsp:sp>
    <dsp:sp modelId="{4B0C2997-D00D-41DF-BC90-8904E48B1E27}">
      <dsp:nvSpPr>
        <dsp:cNvPr id="0" name=""/>
        <dsp:cNvSpPr/>
      </dsp:nvSpPr>
      <dsp:spPr>
        <a:xfrm rot="12887899">
          <a:off x="2919115" y="1319663"/>
          <a:ext cx="1364808" cy="14475"/>
        </a:xfrm>
        <a:custGeom>
          <a:avLst/>
          <a:gdLst/>
          <a:ahLst/>
          <a:cxnLst/>
          <a:rect l="0" t="0" r="0" b="0"/>
          <a:pathLst>
            <a:path>
              <a:moveTo>
                <a:pt x="0" y="7237"/>
              </a:moveTo>
              <a:lnTo>
                <a:pt x="1364808" y="72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0800000">
        <a:off x="3567399" y="1292781"/>
        <a:ext cx="68240" cy="68240"/>
      </dsp:txXfrm>
    </dsp:sp>
    <dsp:sp modelId="{BC8DDCE2-644A-4916-B22A-83CE95DFC2C9}">
      <dsp:nvSpPr>
        <dsp:cNvPr id="0" name=""/>
        <dsp:cNvSpPr/>
      </dsp:nvSpPr>
      <dsp:spPr>
        <a:xfrm>
          <a:off x="1585370" y="183475"/>
          <a:ext cx="1912809" cy="81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Reise in die Vergangenheit</a:t>
          </a:r>
          <a:endParaRPr lang="de-DE" sz="1200" kern="1200" dirty="0"/>
        </a:p>
      </dsp:txBody>
      <dsp:txXfrm>
        <a:off x="1865494" y="302662"/>
        <a:ext cx="1352561" cy="575487"/>
      </dsp:txXfrm>
    </dsp:sp>
    <dsp:sp modelId="{4B840356-BDA7-4077-8FD7-3F103FCB3838}">
      <dsp:nvSpPr>
        <dsp:cNvPr id="0" name=""/>
        <dsp:cNvSpPr/>
      </dsp:nvSpPr>
      <dsp:spPr>
        <a:xfrm rot="18360000">
          <a:off x="5050955" y="1360444"/>
          <a:ext cx="558611" cy="14475"/>
        </a:xfrm>
        <a:custGeom>
          <a:avLst/>
          <a:gdLst/>
          <a:ahLst/>
          <a:cxnLst/>
          <a:rect l="0" t="0" r="0" b="0"/>
          <a:pathLst>
            <a:path>
              <a:moveTo>
                <a:pt x="0" y="7237"/>
              </a:moveTo>
              <a:lnTo>
                <a:pt x="558611" y="72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5316295" y="1353716"/>
        <a:ext cx="27930" cy="27930"/>
      </dsp:txXfrm>
    </dsp:sp>
    <dsp:sp modelId="{91161C49-A443-4C4D-90CD-55BBBF8E04DB}">
      <dsp:nvSpPr>
        <dsp:cNvPr id="0" name=""/>
        <dsp:cNvSpPr/>
      </dsp:nvSpPr>
      <dsp:spPr>
        <a:xfrm>
          <a:off x="4791404" y="344996"/>
          <a:ext cx="1972457" cy="81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moderne Darstellung der Geschichte</a:t>
          </a:r>
          <a:endParaRPr lang="de-DE" sz="1200" kern="1200" dirty="0"/>
        </a:p>
      </dsp:txBody>
      <dsp:txXfrm>
        <a:off x="5080264" y="464183"/>
        <a:ext cx="1394737" cy="575487"/>
      </dsp:txXfrm>
    </dsp:sp>
    <dsp:sp modelId="{646BB5D1-26B8-43EE-A95E-4290B323FEE1}">
      <dsp:nvSpPr>
        <dsp:cNvPr id="0" name=""/>
        <dsp:cNvSpPr/>
      </dsp:nvSpPr>
      <dsp:spPr>
        <a:xfrm rot="21413212">
          <a:off x="5596301" y="2017117"/>
          <a:ext cx="2559962" cy="14475"/>
        </a:xfrm>
        <a:custGeom>
          <a:avLst/>
          <a:gdLst/>
          <a:ahLst/>
          <a:cxnLst/>
          <a:rect l="0" t="0" r="0" b="0"/>
          <a:pathLst>
            <a:path>
              <a:moveTo>
                <a:pt x="0" y="7237"/>
              </a:moveTo>
              <a:lnTo>
                <a:pt x="2559962" y="72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900" kern="1200"/>
        </a:p>
      </dsp:txBody>
      <dsp:txXfrm>
        <a:off x="6812284" y="1960356"/>
        <a:ext cx="127998" cy="127998"/>
      </dsp:txXfrm>
    </dsp:sp>
    <dsp:sp modelId="{54DEAF6A-8DBF-4A74-8B88-6FD578945B31}">
      <dsp:nvSpPr>
        <dsp:cNvPr id="0" name=""/>
        <dsp:cNvSpPr/>
      </dsp:nvSpPr>
      <dsp:spPr>
        <a:xfrm>
          <a:off x="8145897" y="1494690"/>
          <a:ext cx="1974052" cy="81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Corona Regelungen beachten</a:t>
          </a:r>
          <a:endParaRPr lang="de-DE" sz="1200" kern="1200" dirty="0"/>
        </a:p>
      </dsp:txBody>
      <dsp:txXfrm>
        <a:off x="8434990" y="1613877"/>
        <a:ext cx="1395866" cy="575487"/>
      </dsp:txXfrm>
    </dsp:sp>
    <dsp:sp modelId="{FE8C6BE2-3815-4AC4-8D47-A181481B03FF}">
      <dsp:nvSpPr>
        <dsp:cNvPr id="0" name=""/>
        <dsp:cNvSpPr/>
      </dsp:nvSpPr>
      <dsp:spPr>
        <a:xfrm rot="216086">
          <a:off x="5596379" y="2217863"/>
          <a:ext cx="1085756" cy="14475"/>
        </a:xfrm>
        <a:custGeom>
          <a:avLst/>
          <a:gdLst/>
          <a:ahLst/>
          <a:cxnLst/>
          <a:rect l="0" t="0" r="0" b="0"/>
          <a:pathLst>
            <a:path>
              <a:moveTo>
                <a:pt x="0" y="7237"/>
              </a:moveTo>
              <a:lnTo>
                <a:pt x="1085756" y="72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6112113" y="2197957"/>
        <a:ext cx="54287" cy="54287"/>
      </dsp:txXfrm>
    </dsp:sp>
    <dsp:sp modelId="{0F183D97-95F9-426B-9313-CE2093F0F8AA}">
      <dsp:nvSpPr>
        <dsp:cNvPr id="0" name=""/>
        <dsp:cNvSpPr/>
      </dsp:nvSpPr>
      <dsp:spPr>
        <a:xfrm>
          <a:off x="6675120" y="1901935"/>
          <a:ext cx="1590024" cy="81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Zeitgeister</a:t>
          </a:r>
          <a:endParaRPr lang="de-DE" sz="1200" kern="1200" dirty="0"/>
        </a:p>
      </dsp:txBody>
      <dsp:txXfrm>
        <a:off x="6907974" y="2021122"/>
        <a:ext cx="1124316" cy="575487"/>
      </dsp:txXfrm>
    </dsp:sp>
    <dsp:sp modelId="{C84E0E56-8ADB-4AF3-8A6A-E466EFB37EDE}">
      <dsp:nvSpPr>
        <dsp:cNvPr id="0" name=""/>
        <dsp:cNvSpPr/>
      </dsp:nvSpPr>
      <dsp:spPr>
        <a:xfrm rot="1481272">
          <a:off x="5359682" y="2993871"/>
          <a:ext cx="2571670" cy="14475"/>
        </a:xfrm>
        <a:custGeom>
          <a:avLst/>
          <a:gdLst/>
          <a:ahLst/>
          <a:cxnLst/>
          <a:rect l="0" t="0" r="0" b="0"/>
          <a:pathLst>
            <a:path>
              <a:moveTo>
                <a:pt x="0" y="7237"/>
              </a:moveTo>
              <a:lnTo>
                <a:pt x="2571670" y="72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900" kern="1200"/>
        </a:p>
      </dsp:txBody>
      <dsp:txXfrm>
        <a:off x="6581225" y="2936817"/>
        <a:ext cx="128583" cy="128583"/>
      </dsp:txXfrm>
    </dsp:sp>
    <dsp:sp modelId="{3619BA56-4E26-4517-8F89-48EA8DF74B26}">
      <dsp:nvSpPr>
        <dsp:cNvPr id="0" name=""/>
        <dsp:cNvSpPr/>
      </dsp:nvSpPr>
      <dsp:spPr>
        <a:xfrm>
          <a:off x="7280369" y="3463969"/>
          <a:ext cx="2514529" cy="81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50" kern="1200" dirty="0" smtClean="0"/>
            <a:t>Sprachen im Burgenland</a:t>
          </a:r>
          <a:endParaRPr lang="de-DE" sz="1050" kern="1200" dirty="0"/>
        </a:p>
      </dsp:txBody>
      <dsp:txXfrm>
        <a:off x="7648613" y="3583156"/>
        <a:ext cx="1778041" cy="575487"/>
      </dsp:txXfrm>
    </dsp:sp>
    <dsp:sp modelId="{EB9F549E-8192-4C1E-98F0-875EDE3D939B}">
      <dsp:nvSpPr>
        <dsp:cNvPr id="0" name=""/>
        <dsp:cNvSpPr/>
      </dsp:nvSpPr>
      <dsp:spPr>
        <a:xfrm rot="5400000">
          <a:off x="4417607" y="3104412"/>
          <a:ext cx="704640" cy="14475"/>
        </a:xfrm>
        <a:custGeom>
          <a:avLst/>
          <a:gdLst/>
          <a:ahLst/>
          <a:cxnLst/>
          <a:rect l="0" t="0" r="0" b="0"/>
          <a:pathLst>
            <a:path>
              <a:moveTo>
                <a:pt x="0" y="7237"/>
              </a:moveTo>
              <a:lnTo>
                <a:pt x="704640" y="72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752311" y="3094033"/>
        <a:ext cx="35232" cy="35232"/>
      </dsp:txXfrm>
    </dsp:sp>
    <dsp:sp modelId="{30FBF2A1-DCE3-466F-9D40-E28563341D10}">
      <dsp:nvSpPr>
        <dsp:cNvPr id="0" name=""/>
        <dsp:cNvSpPr/>
      </dsp:nvSpPr>
      <dsp:spPr>
        <a:xfrm>
          <a:off x="3727269" y="3463969"/>
          <a:ext cx="2085315" cy="81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dramatische Ereignisse</a:t>
          </a:r>
          <a:endParaRPr lang="de-DE" sz="1200" kern="1200" dirty="0"/>
        </a:p>
      </dsp:txBody>
      <dsp:txXfrm>
        <a:off x="4032656" y="3583156"/>
        <a:ext cx="1474541" cy="575487"/>
      </dsp:txXfrm>
    </dsp:sp>
    <dsp:sp modelId="{9B1386CF-8CEF-4357-AF3B-9723A8D217F4}">
      <dsp:nvSpPr>
        <dsp:cNvPr id="0" name=""/>
        <dsp:cNvSpPr/>
      </dsp:nvSpPr>
      <dsp:spPr>
        <a:xfrm rot="8880872">
          <a:off x="2181469" y="3088850"/>
          <a:ext cx="2111591" cy="14475"/>
        </a:xfrm>
        <a:custGeom>
          <a:avLst/>
          <a:gdLst/>
          <a:ahLst/>
          <a:cxnLst/>
          <a:rect l="0" t="0" r="0" b="0"/>
          <a:pathLst>
            <a:path>
              <a:moveTo>
                <a:pt x="0" y="7237"/>
              </a:moveTo>
              <a:lnTo>
                <a:pt x="2111591" y="72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 rot="10800000">
        <a:off x="3184475" y="3043298"/>
        <a:ext cx="105579" cy="105579"/>
      </dsp:txXfrm>
    </dsp:sp>
    <dsp:sp modelId="{D9679194-E4A7-415B-B88B-FF24C137029C}">
      <dsp:nvSpPr>
        <dsp:cNvPr id="0" name=""/>
        <dsp:cNvSpPr/>
      </dsp:nvSpPr>
      <dsp:spPr>
        <a:xfrm>
          <a:off x="1589675" y="3463969"/>
          <a:ext cx="813861" cy="81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Rapper sind cool </a:t>
          </a:r>
          <a:endParaRPr lang="de-DE" sz="1200" kern="1200" dirty="0"/>
        </a:p>
      </dsp:txBody>
      <dsp:txXfrm>
        <a:off x="1708862" y="3583156"/>
        <a:ext cx="575487" cy="575487"/>
      </dsp:txXfrm>
    </dsp:sp>
    <dsp:sp modelId="{D7D526B0-1640-4526-AB1C-D24A52B79580}">
      <dsp:nvSpPr>
        <dsp:cNvPr id="0" name=""/>
        <dsp:cNvSpPr/>
      </dsp:nvSpPr>
      <dsp:spPr>
        <a:xfrm rot="10132185">
          <a:off x="775912" y="2600588"/>
          <a:ext cx="3221233" cy="14475"/>
        </a:xfrm>
        <a:custGeom>
          <a:avLst/>
          <a:gdLst/>
          <a:ahLst/>
          <a:cxnLst/>
          <a:rect l="0" t="0" r="0" b="0"/>
          <a:pathLst>
            <a:path>
              <a:moveTo>
                <a:pt x="0" y="7237"/>
              </a:moveTo>
              <a:lnTo>
                <a:pt x="3221233" y="72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 rot="10800000">
        <a:off x="2305998" y="2527295"/>
        <a:ext cx="161061" cy="161061"/>
      </dsp:txXfrm>
    </dsp:sp>
    <dsp:sp modelId="{D7CFD216-22F3-4D72-BC63-BAC99A451B80}">
      <dsp:nvSpPr>
        <dsp:cNvPr id="0" name=""/>
        <dsp:cNvSpPr/>
      </dsp:nvSpPr>
      <dsp:spPr>
        <a:xfrm>
          <a:off x="0" y="2590362"/>
          <a:ext cx="813861" cy="81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schöne Bilder</a:t>
          </a:r>
          <a:endParaRPr lang="de-DE" sz="1200" kern="1200" dirty="0"/>
        </a:p>
      </dsp:txBody>
      <dsp:txXfrm>
        <a:off x="119187" y="2709549"/>
        <a:ext cx="575487" cy="575487"/>
      </dsp:txXfrm>
    </dsp:sp>
    <dsp:sp modelId="{B76C350D-EA6F-4957-B533-1098C3A032D2}">
      <dsp:nvSpPr>
        <dsp:cNvPr id="0" name=""/>
        <dsp:cNvSpPr/>
      </dsp:nvSpPr>
      <dsp:spPr>
        <a:xfrm rot="11460404">
          <a:off x="776767" y="1668060"/>
          <a:ext cx="3219102" cy="14475"/>
        </a:xfrm>
        <a:custGeom>
          <a:avLst/>
          <a:gdLst/>
          <a:ahLst/>
          <a:cxnLst/>
          <a:rect l="0" t="0" r="0" b="0"/>
          <a:pathLst>
            <a:path>
              <a:moveTo>
                <a:pt x="0" y="7237"/>
              </a:moveTo>
              <a:lnTo>
                <a:pt x="3219102" y="72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 rot="10800000">
        <a:off x="2305841" y="1594820"/>
        <a:ext cx="160955" cy="160955"/>
      </dsp:txXfrm>
    </dsp:sp>
    <dsp:sp modelId="{E19762F7-CDB1-405D-ADA8-FC24FF751215}">
      <dsp:nvSpPr>
        <dsp:cNvPr id="0" name=""/>
        <dsp:cNvSpPr/>
      </dsp:nvSpPr>
      <dsp:spPr>
        <a:xfrm>
          <a:off x="0" y="883372"/>
          <a:ext cx="813861" cy="81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Musik die im Ohr bleibt</a:t>
          </a:r>
          <a:endParaRPr lang="de-DE" sz="1200" kern="1200" dirty="0"/>
        </a:p>
      </dsp:txBody>
      <dsp:txXfrm>
        <a:off x="119187" y="1002559"/>
        <a:ext cx="575487" cy="575487"/>
      </dsp:txXfrm>
    </dsp:sp>
    <dsp:sp modelId="{76536F48-762D-4C52-8848-AC283AE54F63}">
      <dsp:nvSpPr>
        <dsp:cNvPr id="0" name=""/>
        <dsp:cNvSpPr/>
      </dsp:nvSpPr>
      <dsp:spPr>
        <a:xfrm rot="20259688">
          <a:off x="5417730" y="1428287"/>
          <a:ext cx="2127918" cy="14475"/>
        </a:xfrm>
        <a:custGeom>
          <a:avLst/>
          <a:gdLst/>
          <a:ahLst/>
          <a:cxnLst/>
          <a:rect l="0" t="0" r="0" b="0"/>
          <a:pathLst>
            <a:path>
              <a:moveTo>
                <a:pt x="0" y="7237"/>
              </a:moveTo>
              <a:lnTo>
                <a:pt x="2127918" y="723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700" kern="1200"/>
        </a:p>
      </dsp:txBody>
      <dsp:txXfrm>
        <a:off x="6428491" y="1382327"/>
        <a:ext cx="106395" cy="106395"/>
      </dsp:txXfrm>
    </dsp:sp>
    <dsp:sp modelId="{E51D9F65-8BCB-4B2F-AEB7-5597819A41D7}">
      <dsp:nvSpPr>
        <dsp:cNvPr id="0" name=""/>
        <dsp:cNvSpPr/>
      </dsp:nvSpPr>
      <dsp:spPr>
        <a:xfrm>
          <a:off x="7256566" y="357834"/>
          <a:ext cx="1714951" cy="813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damals - heute</a:t>
          </a:r>
          <a:endParaRPr lang="de-DE" sz="1200" kern="1200" dirty="0"/>
        </a:p>
      </dsp:txBody>
      <dsp:txXfrm>
        <a:off x="7507715" y="477021"/>
        <a:ext cx="1212653" cy="5754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BBEB0-ADCC-48B3-A276-390D1EA159B2}">
      <dsp:nvSpPr>
        <dsp:cNvPr id="0" name=""/>
        <dsp:cNvSpPr/>
      </dsp:nvSpPr>
      <dsp:spPr>
        <a:xfrm rot="16200000">
          <a:off x="1284287" y="-1284287"/>
          <a:ext cx="1889125" cy="4457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1. Klasse</a:t>
          </a:r>
          <a:endParaRPr lang="de-DE" sz="3100" kern="1200" dirty="0"/>
        </a:p>
      </dsp:txBody>
      <dsp:txXfrm rot="5400000">
        <a:off x="0" y="0"/>
        <a:ext cx="4457700" cy="1416843"/>
      </dsp:txXfrm>
    </dsp:sp>
    <dsp:sp modelId="{10CE6C61-CC43-4E66-9244-0892B2E52CD0}">
      <dsp:nvSpPr>
        <dsp:cNvPr id="0" name=""/>
        <dsp:cNvSpPr/>
      </dsp:nvSpPr>
      <dsp:spPr>
        <a:xfrm>
          <a:off x="4457700" y="0"/>
          <a:ext cx="4457700" cy="188912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2. Klasse </a:t>
          </a:r>
          <a:endParaRPr lang="de-DE" sz="3100" kern="1200" dirty="0"/>
        </a:p>
      </dsp:txBody>
      <dsp:txXfrm>
        <a:off x="4457700" y="0"/>
        <a:ext cx="4457700" cy="1416843"/>
      </dsp:txXfrm>
    </dsp:sp>
    <dsp:sp modelId="{B814E138-1A64-4DAA-BA87-261F7A5C8F74}">
      <dsp:nvSpPr>
        <dsp:cNvPr id="0" name=""/>
        <dsp:cNvSpPr/>
      </dsp:nvSpPr>
      <dsp:spPr>
        <a:xfrm rot="10800000">
          <a:off x="0" y="1889125"/>
          <a:ext cx="4457700" cy="188912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3a  3b Klasse</a:t>
          </a:r>
          <a:endParaRPr lang="de-DE" sz="3100" kern="1200" dirty="0"/>
        </a:p>
      </dsp:txBody>
      <dsp:txXfrm rot="10800000">
        <a:off x="0" y="2361406"/>
        <a:ext cx="4457700" cy="1416843"/>
      </dsp:txXfrm>
    </dsp:sp>
    <dsp:sp modelId="{F1885893-D1B4-47C8-A449-9E828EB4D17D}">
      <dsp:nvSpPr>
        <dsp:cNvPr id="0" name=""/>
        <dsp:cNvSpPr/>
      </dsp:nvSpPr>
      <dsp:spPr>
        <a:xfrm rot="5400000">
          <a:off x="5741987" y="604837"/>
          <a:ext cx="1889125" cy="44577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4. Klasse</a:t>
          </a:r>
          <a:endParaRPr lang="de-DE" sz="3100" kern="1200" dirty="0"/>
        </a:p>
      </dsp:txBody>
      <dsp:txXfrm rot="-5400000">
        <a:off x="4457700" y="2361406"/>
        <a:ext cx="4457700" cy="1416843"/>
      </dsp:txXfrm>
    </dsp:sp>
    <dsp:sp modelId="{689A8978-D0B3-473A-8BFF-373191E8B5C6}">
      <dsp:nvSpPr>
        <dsp:cNvPr id="0" name=""/>
        <dsp:cNvSpPr/>
      </dsp:nvSpPr>
      <dsp:spPr>
        <a:xfrm>
          <a:off x="3120390" y="1416843"/>
          <a:ext cx="2674620" cy="94456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100" kern="1200" dirty="0" smtClean="0"/>
            <a:t>MS </a:t>
          </a:r>
          <a:r>
            <a:rPr lang="de-DE" sz="3100" kern="1200" dirty="0" err="1" smtClean="0"/>
            <a:t>Purbach</a:t>
          </a:r>
          <a:endParaRPr lang="de-DE" sz="3100" kern="1200" dirty="0"/>
        </a:p>
      </dsp:txBody>
      <dsp:txXfrm>
        <a:off x="3166500" y="1462953"/>
        <a:ext cx="2582400" cy="852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D0CD3-B7E0-4B0A-8102-E1258008E8D3}">
      <dsp:nvSpPr>
        <dsp:cNvPr id="0" name=""/>
        <dsp:cNvSpPr/>
      </dsp:nvSpPr>
      <dsp:spPr>
        <a:xfrm rot="5400000">
          <a:off x="-179423" y="182044"/>
          <a:ext cx="1196158" cy="8373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recherchieren</a:t>
          </a:r>
          <a:endParaRPr lang="de-DE" sz="900" kern="1200" dirty="0"/>
        </a:p>
      </dsp:txBody>
      <dsp:txXfrm rot="-5400000">
        <a:off x="1" y="421277"/>
        <a:ext cx="837311" cy="358847"/>
      </dsp:txXfrm>
    </dsp:sp>
    <dsp:sp modelId="{5795DC3B-F490-4DAD-A0D5-36F462520F9F}">
      <dsp:nvSpPr>
        <dsp:cNvPr id="0" name=""/>
        <dsp:cNvSpPr/>
      </dsp:nvSpPr>
      <dsp:spPr>
        <a:xfrm rot="5400000">
          <a:off x="4487603" y="-3647672"/>
          <a:ext cx="777503" cy="80780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durchforsten von Archiven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Zeitgeister interviewen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600" kern="1200" dirty="0" smtClean="0"/>
            <a:t>Fotos ansehen</a:t>
          </a:r>
          <a:endParaRPr lang="de-DE" sz="16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800" kern="1200" dirty="0"/>
        </a:p>
      </dsp:txBody>
      <dsp:txXfrm rot="-5400000">
        <a:off x="837311" y="40575"/>
        <a:ext cx="8040133" cy="701593"/>
      </dsp:txXfrm>
    </dsp:sp>
    <dsp:sp modelId="{8D0E377A-CE4C-42A3-B531-34297BE9054D}">
      <dsp:nvSpPr>
        <dsp:cNvPr id="0" name=""/>
        <dsp:cNvSpPr/>
      </dsp:nvSpPr>
      <dsp:spPr>
        <a:xfrm rot="5400000">
          <a:off x="-179423" y="1230825"/>
          <a:ext cx="1196158" cy="8373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zusammenfassen</a:t>
          </a:r>
          <a:endParaRPr lang="de-DE" sz="700" kern="1200" dirty="0"/>
        </a:p>
      </dsp:txBody>
      <dsp:txXfrm rot="-5400000">
        <a:off x="1" y="1470058"/>
        <a:ext cx="837311" cy="358847"/>
      </dsp:txXfrm>
    </dsp:sp>
    <dsp:sp modelId="{8F883611-088B-4065-8BA2-D85D2083FF50}">
      <dsp:nvSpPr>
        <dsp:cNvPr id="0" name=""/>
        <dsp:cNvSpPr/>
      </dsp:nvSpPr>
      <dsp:spPr>
        <a:xfrm rot="5400000">
          <a:off x="4487603" y="-2598890"/>
          <a:ext cx="777503" cy="80780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Fotos sammeln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Fakten festhalten</a:t>
          </a:r>
          <a:endParaRPr lang="de-DE" sz="1400" kern="1200" dirty="0"/>
        </a:p>
      </dsp:txBody>
      <dsp:txXfrm rot="-5400000">
        <a:off x="837311" y="1089357"/>
        <a:ext cx="8040133" cy="701593"/>
      </dsp:txXfrm>
    </dsp:sp>
    <dsp:sp modelId="{4D0813C7-54CB-460A-B0AC-C79F55668E64}">
      <dsp:nvSpPr>
        <dsp:cNvPr id="0" name=""/>
        <dsp:cNvSpPr/>
      </dsp:nvSpPr>
      <dsp:spPr>
        <a:xfrm rot="5400000">
          <a:off x="-179423" y="2279607"/>
          <a:ext cx="1196158" cy="8373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texten</a:t>
          </a:r>
          <a:endParaRPr lang="de-DE" sz="700" kern="1200" dirty="0"/>
        </a:p>
      </dsp:txBody>
      <dsp:txXfrm rot="-5400000">
        <a:off x="1" y="2518840"/>
        <a:ext cx="837311" cy="358847"/>
      </dsp:txXfrm>
    </dsp:sp>
    <dsp:sp modelId="{DC4910E0-9254-4F01-8BCD-0136C16C5A35}">
      <dsp:nvSpPr>
        <dsp:cNvPr id="0" name=""/>
        <dsp:cNvSpPr/>
      </dsp:nvSpPr>
      <dsp:spPr>
        <a:xfrm rot="5400000">
          <a:off x="4487603" y="-1550108"/>
          <a:ext cx="777503" cy="80780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Text in Rap Strophen umwandeln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passenden Beat suchen</a:t>
          </a:r>
          <a:endParaRPr lang="de-DE" sz="1400" kern="1200" dirty="0"/>
        </a:p>
      </dsp:txBody>
      <dsp:txXfrm rot="-5400000">
        <a:off x="837311" y="2138139"/>
        <a:ext cx="8040133" cy="701593"/>
      </dsp:txXfrm>
    </dsp:sp>
    <dsp:sp modelId="{C4BBD25A-EDF2-4B33-BBA7-48AE9911D962}">
      <dsp:nvSpPr>
        <dsp:cNvPr id="0" name=""/>
        <dsp:cNvSpPr/>
      </dsp:nvSpPr>
      <dsp:spPr>
        <a:xfrm rot="5400000">
          <a:off x="-179423" y="3328389"/>
          <a:ext cx="1196158" cy="8373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auf-nehmen</a:t>
          </a:r>
          <a:endParaRPr lang="de-DE" sz="1100" kern="1200" dirty="0"/>
        </a:p>
      </dsp:txBody>
      <dsp:txXfrm rot="-5400000">
        <a:off x="1" y="3567622"/>
        <a:ext cx="837311" cy="358847"/>
      </dsp:txXfrm>
    </dsp:sp>
    <dsp:sp modelId="{CC35EDB0-BDCB-4C5E-906E-E971D61C23E2}">
      <dsp:nvSpPr>
        <dsp:cNvPr id="0" name=""/>
        <dsp:cNvSpPr/>
      </dsp:nvSpPr>
      <dsp:spPr>
        <a:xfrm rot="5400000">
          <a:off x="4487603" y="-501327"/>
          <a:ext cx="777503" cy="807808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Rap aufnehmen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Drehbuch erstellen</a:t>
          </a:r>
          <a:endParaRPr lang="de-DE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kern="1200" dirty="0" smtClean="0"/>
            <a:t>Video drehen</a:t>
          </a:r>
          <a:endParaRPr lang="de-DE" sz="1400" kern="1200" dirty="0"/>
        </a:p>
      </dsp:txBody>
      <dsp:txXfrm rot="-5400000">
        <a:off x="837311" y="3186920"/>
        <a:ext cx="8040133" cy="701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0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12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574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5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1576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53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0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7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5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7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8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37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D7A50-6D52-468A-AA81-C0BEB3793DE1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163E4B-149B-4E9C-8AB8-A211F3DFA47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3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JSUeEeFbJ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RaPur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Mittelschule </a:t>
            </a:r>
            <a:r>
              <a:rPr lang="de-AT" dirty="0" err="1" smtClean="0"/>
              <a:t>Purbach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Wir machen uns Gedanken…</a:t>
            </a:r>
            <a:endParaRPr lang="en-US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73735"/>
              </p:ext>
            </p:extLst>
          </p:nvPr>
        </p:nvGraphicFramePr>
        <p:xfrm>
          <a:off x="1384662" y="1905000"/>
          <a:ext cx="10119950" cy="4277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9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Diese Klassen sind beteiligt…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008979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97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Das hat uns motiviert…</a:t>
            </a:r>
            <a:r>
              <a:rPr lang="de-AT" dirty="0"/>
              <a:t/>
            </a:r>
            <a:br>
              <a:rPr lang="de-AT" dirty="0"/>
            </a:br>
            <a:endParaRPr lang="en-US" dirty="0"/>
          </a:p>
        </p:txBody>
      </p:sp>
      <p:sp>
        <p:nvSpPr>
          <p:cNvPr id="4" name="Ovale Legende 3"/>
          <p:cNvSpPr/>
          <p:nvPr/>
        </p:nvSpPr>
        <p:spPr>
          <a:xfrm>
            <a:off x="986589" y="2686905"/>
            <a:ext cx="3681663" cy="133550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Trotz Pandemie, Spaß an der Schule haben.</a:t>
            </a:r>
            <a:endParaRPr lang="en-US" dirty="0"/>
          </a:p>
        </p:txBody>
      </p:sp>
      <p:sp>
        <p:nvSpPr>
          <p:cNvPr id="5" name="Ovale Legende 4"/>
          <p:cNvSpPr/>
          <p:nvPr/>
        </p:nvSpPr>
        <p:spPr>
          <a:xfrm>
            <a:off x="4832684" y="2019152"/>
            <a:ext cx="3681663" cy="1335506"/>
          </a:xfrm>
          <a:prstGeom prst="wedgeEllipseCallout">
            <a:avLst>
              <a:gd name="adj1" fmla="val 2043"/>
              <a:gd name="adj2" fmla="val 661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Ich wollte schon immer einmal ein Rapper sein.</a:t>
            </a:r>
            <a:endParaRPr lang="en-US" dirty="0"/>
          </a:p>
        </p:txBody>
      </p:sp>
      <p:sp>
        <p:nvSpPr>
          <p:cNvPr id="6" name="Ovale Legende 5"/>
          <p:cNvSpPr/>
          <p:nvPr/>
        </p:nvSpPr>
        <p:spPr>
          <a:xfrm>
            <a:off x="1391651" y="4918615"/>
            <a:ext cx="3681663" cy="1335506"/>
          </a:xfrm>
          <a:prstGeom prst="wedgeEllipseCallout">
            <a:avLst>
              <a:gd name="adj1" fmla="val -4820"/>
              <a:gd name="adj2" fmla="val 65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Es ist eine Abwechslung zum </a:t>
            </a:r>
            <a:r>
              <a:rPr lang="de-AT" dirty="0" err="1"/>
              <a:t>d</a:t>
            </a:r>
            <a:r>
              <a:rPr lang="de-AT" dirty="0" err="1" smtClean="0"/>
              <a:t>istance</a:t>
            </a:r>
            <a:r>
              <a:rPr lang="de-AT" dirty="0" smtClean="0"/>
              <a:t> </a:t>
            </a:r>
            <a:r>
              <a:rPr lang="de-AT" dirty="0" err="1" smtClean="0"/>
              <a:t>learning</a:t>
            </a:r>
            <a:r>
              <a:rPr lang="de-AT" dirty="0" smtClean="0"/>
              <a:t>.</a:t>
            </a:r>
            <a:endParaRPr lang="en-US" dirty="0"/>
          </a:p>
        </p:txBody>
      </p:sp>
      <p:sp>
        <p:nvSpPr>
          <p:cNvPr id="7" name="Ovale Legende 6"/>
          <p:cNvSpPr/>
          <p:nvPr/>
        </p:nvSpPr>
        <p:spPr>
          <a:xfrm>
            <a:off x="7822949" y="3023642"/>
            <a:ext cx="3681663" cy="1335506"/>
          </a:xfrm>
          <a:prstGeom prst="wedgeEllipseCallout">
            <a:avLst>
              <a:gd name="adj1" fmla="val 13154"/>
              <a:gd name="adj2" fmla="val 67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Ich kann meine Schauspielkünste unter Beweis stellen.</a:t>
            </a:r>
            <a:endParaRPr lang="en-US" dirty="0"/>
          </a:p>
        </p:txBody>
      </p:sp>
      <p:sp>
        <p:nvSpPr>
          <p:cNvPr id="8" name="Ovale Legende 7"/>
          <p:cNvSpPr/>
          <p:nvPr/>
        </p:nvSpPr>
        <p:spPr>
          <a:xfrm>
            <a:off x="4486985" y="3919846"/>
            <a:ext cx="3681663" cy="133550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Das Burgenland hat Potenzial. Wir müssen es nur unter Beweis stellen.</a:t>
            </a:r>
            <a:endParaRPr lang="en-US" dirty="0"/>
          </a:p>
        </p:txBody>
      </p:sp>
      <p:sp>
        <p:nvSpPr>
          <p:cNvPr id="9" name="Ovale Legende 8"/>
          <p:cNvSpPr/>
          <p:nvPr/>
        </p:nvSpPr>
        <p:spPr>
          <a:xfrm>
            <a:off x="7582319" y="5038488"/>
            <a:ext cx="3681663" cy="1335506"/>
          </a:xfrm>
          <a:prstGeom prst="wedgeEllipseCallout">
            <a:avLst>
              <a:gd name="adj1" fmla="val 55311"/>
              <a:gd name="adj2" fmla="val -384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Im Burgenland soll es einem nicht langweilig werden.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Wir machen uns an die Arbeit…</a:t>
            </a:r>
            <a:endParaRPr lang="en-US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678843"/>
              </p:ext>
            </p:extLst>
          </p:nvPr>
        </p:nvGraphicFramePr>
        <p:xfrm>
          <a:off x="2589213" y="1564105"/>
          <a:ext cx="8915400" cy="4347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2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Wir sind stolz auf unser Ergebnis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www.youtube.com/watch?v=AJSUeEeFbJo</a:t>
            </a:r>
            <a:endParaRPr lang="en-US" dirty="0" smtClean="0"/>
          </a:p>
          <a:p>
            <a:endParaRPr lang="de-AT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326383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168</Words>
  <Application>Microsoft Office PowerPoint</Application>
  <PresentationFormat>Breitbild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Fetzen</vt:lpstr>
      <vt:lpstr>RaPur</vt:lpstr>
      <vt:lpstr>Wir machen uns Gedanken…</vt:lpstr>
      <vt:lpstr>Diese Klassen sind beteiligt…</vt:lpstr>
      <vt:lpstr>Das hat uns motiviert… </vt:lpstr>
      <vt:lpstr>Wir machen uns an die Arbeit…</vt:lpstr>
      <vt:lpstr>Wir sind stolz auf unser Ergebnis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RaPur</dc:title>
  <dc:creator>Blü</dc:creator>
  <cp:lastModifiedBy>Blü</cp:lastModifiedBy>
  <cp:revision>5</cp:revision>
  <dcterms:created xsi:type="dcterms:W3CDTF">2021-05-13T08:37:32Z</dcterms:created>
  <dcterms:modified xsi:type="dcterms:W3CDTF">2021-05-13T09:09:24Z</dcterms:modified>
</cp:coreProperties>
</file>